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359" r:id="rId3"/>
    <p:sldId id="272" r:id="rId4"/>
    <p:sldId id="273" r:id="rId5"/>
    <p:sldId id="295" r:id="rId6"/>
    <p:sldId id="302" r:id="rId7"/>
    <p:sldId id="303" r:id="rId8"/>
    <p:sldId id="304" r:id="rId9"/>
    <p:sldId id="305" r:id="rId10"/>
    <p:sldId id="306" r:id="rId11"/>
    <p:sldId id="307" r:id="rId12"/>
    <p:sldId id="320" r:id="rId13"/>
    <p:sldId id="308" r:id="rId14"/>
    <p:sldId id="310" r:id="rId15"/>
    <p:sldId id="362" r:id="rId16"/>
    <p:sldId id="361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21" r:id="rId25"/>
    <p:sldId id="318" r:id="rId26"/>
    <p:sldId id="325" r:id="rId27"/>
    <p:sldId id="319" r:id="rId28"/>
    <p:sldId id="322" r:id="rId29"/>
    <p:sldId id="323" r:id="rId30"/>
    <p:sldId id="279" r:id="rId31"/>
    <p:sldId id="328" r:id="rId32"/>
    <p:sldId id="326" r:id="rId33"/>
    <p:sldId id="327" r:id="rId34"/>
    <p:sldId id="324" r:id="rId35"/>
    <p:sldId id="329" r:id="rId36"/>
    <p:sldId id="330" r:id="rId37"/>
    <p:sldId id="355" r:id="rId38"/>
    <p:sldId id="332" r:id="rId39"/>
    <p:sldId id="333" r:id="rId40"/>
    <p:sldId id="334" r:id="rId41"/>
    <p:sldId id="356" r:id="rId42"/>
    <p:sldId id="360" r:id="rId43"/>
    <p:sldId id="283" r:id="rId44"/>
    <p:sldId id="337" r:id="rId45"/>
    <p:sldId id="338" r:id="rId46"/>
    <p:sldId id="357" r:id="rId47"/>
    <p:sldId id="339" r:id="rId48"/>
    <p:sldId id="358" r:id="rId49"/>
    <p:sldId id="340" r:id="rId50"/>
    <p:sldId id="347" r:id="rId51"/>
    <p:sldId id="341" r:id="rId52"/>
    <p:sldId id="350" r:id="rId53"/>
    <p:sldId id="342" r:id="rId54"/>
    <p:sldId id="348" r:id="rId55"/>
    <p:sldId id="344" r:id="rId56"/>
    <p:sldId id="351" r:id="rId57"/>
    <p:sldId id="352" r:id="rId58"/>
    <p:sldId id="354" r:id="rId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8EA0"/>
    <a:srgbClr val="6C899B"/>
    <a:srgbClr val="F3F9FB"/>
    <a:srgbClr val="F9FCFD"/>
    <a:srgbClr val="23B0C3"/>
    <a:srgbClr val="146772"/>
    <a:srgbClr val="95E2EC"/>
    <a:srgbClr val="D0C6E9"/>
    <a:srgbClr val="FAD6DD"/>
    <a:srgbClr val="FFF9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06" autoAdjust="0"/>
    <p:restoredTop sz="95214" autoAdjust="0"/>
  </p:normalViewPr>
  <p:slideViewPr>
    <p:cSldViewPr snapToGrid="0" showGuides="1">
      <p:cViewPr>
        <p:scale>
          <a:sx n="112" d="100"/>
          <a:sy n="112" d="100"/>
        </p:scale>
        <p:origin x="824" y="32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5BEC72-33BB-4381-ABE1-F6B96BB233C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675BD4-5E1F-4E28-8DBB-909F9A16E71C}">
      <dgm:prSet/>
      <dgm:spPr/>
      <dgm:t>
        <a:bodyPr/>
        <a:lstStyle/>
        <a:p>
          <a:r>
            <a:rPr lang="ko-KR" b="0" i="0" baseline="0" dirty="0"/>
            <a:t>입력 문장에서 임의로 토큰을 </a:t>
          </a:r>
          <a:r>
            <a:rPr lang="en-US" b="0" i="0" baseline="0" dirty="0"/>
            <a:t>Mask </a:t>
          </a:r>
          <a:r>
            <a:rPr lang="ko-KR" b="0" i="0" baseline="0" dirty="0"/>
            <a:t>처리한 후 그 토큰을 맞추는 방식으로 학습을 진행</a:t>
          </a:r>
          <a:r>
            <a:rPr lang="ko-KR" altLang="en-US" b="0" i="0" baseline="0" dirty="0"/>
            <a:t>한다</a:t>
          </a:r>
          <a:endParaRPr lang="en-US" dirty="0"/>
        </a:p>
      </dgm:t>
    </dgm:pt>
    <dgm:pt modelId="{A06BD315-83F5-4B92-9C98-403535C34B41}" type="parTrans" cxnId="{B990F58D-528F-43DE-A4A4-6B58D5279836}">
      <dgm:prSet/>
      <dgm:spPr/>
      <dgm:t>
        <a:bodyPr/>
        <a:lstStyle/>
        <a:p>
          <a:endParaRPr lang="en-US"/>
        </a:p>
      </dgm:t>
    </dgm:pt>
    <dgm:pt modelId="{49F109C3-039C-434E-93D9-D413C645B5C0}" type="sibTrans" cxnId="{B990F58D-528F-43DE-A4A4-6B58D5279836}">
      <dgm:prSet/>
      <dgm:spPr/>
      <dgm:t>
        <a:bodyPr/>
        <a:lstStyle/>
        <a:p>
          <a:endParaRPr lang="en-US"/>
        </a:p>
      </dgm:t>
    </dgm:pt>
    <dgm:pt modelId="{831E1D16-2F61-4E9D-8699-8CEA13324AA0}">
      <dgm:prSet/>
      <dgm:spPr/>
      <dgm:t>
        <a:bodyPr/>
        <a:lstStyle/>
        <a:p>
          <a:r>
            <a:rPr lang="ko-KR" b="0" i="0" baseline="0" dirty="0"/>
            <a:t>입력의 </a:t>
          </a:r>
          <a:r>
            <a:rPr lang="en-US" b="0" i="0" baseline="0" dirty="0"/>
            <a:t>15%</a:t>
          </a:r>
          <a:r>
            <a:rPr lang="ko-KR" b="0" i="0" baseline="0" dirty="0"/>
            <a:t>단어를 </a:t>
          </a:r>
          <a:r>
            <a:rPr lang="en-US" b="0" i="0" baseline="0" dirty="0"/>
            <a:t>[MASK] </a:t>
          </a:r>
          <a:r>
            <a:rPr lang="ko-KR" b="0" i="0" baseline="0" dirty="0"/>
            <a:t>토큰으로 바꿔주어 </a:t>
          </a:r>
          <a:r>
            <a:rPr lang="en-US" b="0" i="0" baseline="0" dirty="0"/>
            <a:t>Masking</a:t>
          </a:r>
          <a:r>
            <a:rPr lang="ko-KR" altLang="en-US" b="0" i="0" baseline="0" dirty="0"/>
            <a:t> 한다</a:t>
          </a:r>
          <a:endParaRPr lang="en-US" dirty="0"/>
        </a:p>
      </dgm:t>
    </dgm:pt>
    <dgm:pt modelId="{09B0EACF-52D1-4A25-96DB-3090596132B7}" type="parTrans" cxnId="{E8A57CFB-5FA6-4447-8F4E-8C45AC223340}">
      <dgm:prSet/>
      <dgm:spPr/>
      <dgm:t>
        <a:bodyPr/>
        <a:lstStyle/>
        <a:p>
          <a:endParaRPr lang="en-US"/>
        </a:p>
      </dgm:t>
    </dgm:pt>
    <dgm:pt modelId="{468566EC-D4A5-4EA3-B921-B662E88BAABB}" type="sibTrans" cxnId="{E8A57CFB-5FA6-4447-8F4E-8C45AC223340}">
      <dgm:prSet/>
      <dgm:spPr/>
      <dgm:t>
        <a:bodyPr/>
        <a:lstStyle/>
        <a:p>
          <a:endParaRPr lang="en-US"/>
        </a:p>
      </dgm:t>
    </dgm:pt>
    <dgm:pt modelId="{8DA1D17A-928F-473A-B45C-7FCD7307ACA7}">
      <dgm:prSet/>
      <dgm:spPr/>
      <dgm:t>
        <a:bodyPr/>
        <a:lstStyle/>
        <a:p>
          <a:r>
            <a:rPr lang="ko-KR" b="0" i="0" baseline="0" dirty="0"/>
            <a:t>이 때 </a:t>
          </a:r>
          <a:r>
            <a:rPr lang="en-US" b="0" i="0" baseline="0" dirty="0"/>
            <a:t>80%</a:t>
          </a:r>
          <a:r>
            <a:rPr lang="ko-KR" b="0" i="0" baseline="0" dirty="0"/>
            <a:t>는 </a:t>
          </a:r>
          <a:r>
            <a:rPr lang="en-US" b="0" i="0" baseline="0" dirty="0"/>
            <a:t>[MASK]</a:t>
          </a:r>
          <a:r>
            <a:rPr lang="ko-KR" b="0" i="0" baseline="0" dirty="0"/>
            <a:t>로 바꿔주지만</a:t>
          </a:r>
          <a:r>
            <a:rPr lang="en-US" b="0" i="0" baseline="0" dirty="0"/>
            <a:t>, </a:t>
          </a:r>
          <a:r>
            <a:rPr lang="ko-KR" b="0" i="0" baseline="0" dirty="0"/>
            <a:t>나머지 </a:t>
          </a:r>
          <a:r>
            <a:rPr lang="en-US" b="0" i="0" baseline="0" dirty="0"/>
            <a:t>10%</a:t>
          </a:r>
          <a:r>
            <a:rPr lang="ko-KR" b="0" i="0" baseline="0" dirty="0"/>
            <a:t>는</a:t>
          </a:r>
          <a:r>
            <a:rPr lang="en-US" b="0" i="0" baseline="0" dirty="0"/>
            <a:t> </a:t>
          </a:r>
          <a:r>
            <a:rPr lang="ko-KR" b="0" i="0" baseline="0" dirty="0"/>
            <a:t>다른 랜덤 단어로</a:t>
          </a:r>
          <a:r>
            <a:rPr lang="en-US" b="0" i="0" baseline="0" dirty="0"/>
            <a:t>, </a:t>
          </a:r>
          <a:r>
            <a:rPr lang="ko-KR" b="0" i="0" baseline="0" dirty="0"/>
            <a:t>나머지 </a:t>
          </a:r>
          <a:r>
            <a:rPr lang="en-US" b="0" i="0" baseline="0" dirty="0"/>
            <a:t>10%</a:t>
          </a:r>
          <a:r>
            <a:rPr lang="ko-KR" b="0" i="0" baseline="0" dirty="0"/>
            <a:t>는</a:t>
          </a:r>
          <a:r>
            <a:rPr lang="en-US" b="0" i="0" baseline="0" dirty="0"/>
            <a:t> </a:t>
          </a:r>
          <a:r>
            <a:rPr lang="ko-KR" b="0" i="0" baseline="0" dirty="0"/>
            <a:t>바꾸지 않고 그대로 사용</a:t>
          </a:r>
          <a:r>
            <a:rPr lang="ko-KR" altLang="en-US" b="0" i="0" baseline="0" dirty="0"/>
            <a:t>한다</a:t>
          </a:r>
          <a:r>
            <a:rPr lang="en-US" b="0" i="0" baseline="0" dirty="0"/>
            <a:t> </a:t>
          </a:r>
          <a:endParaRPr lang="en-US" dirty="0"/>
        </a:p>
      </dgm:t>
    </dgm:pt>
    <dgm:pt modelId="{06FEA56C-7036-4058-9421-0D88528C580C}" type="parTrans" cxnId="{BFEFB82B-C358-425F-9448-35739AC0A910}">
      <dgm:prSet/>
      <dgm:spPr/>
      <dgm:t>
        <a:bodyPr/>
        <a:lstStyle/>
        <a:p>
          <a:endParaRPr lang="en-US"/>
        </a:p>
      </dgm:t>
    </dgm:pt>
    <dgm:pt modelId="{22029E76-2A11-4956-A5A0-0083DE8A4643}" type="sibTrans" cxnId="{BFEFB82B-C358-425F-9448-35739AC0A910}">
      <dgm:prSet/>
      <dgm:spPr/>
      <dgm:t>
        <a:bodyPr/>
        <a:lstStyle/>
        <a:p>
          <a:endParaRPr lang="en-US"/>
        </a:p>
      </dgm:t>
    </dgm:pt>
    <dgm:pt modelId="{48BF020E-64C6-4C49-B1A3-852FC98348CD}">
      <dgm:prSet/>
      <dgm:spPr/>
      <dgm:t>
        <a:bodyPr/>
        <a:lstStyle/>
        <a:p>
          <a:r>
            <a:rPr lang="ko-KR" b="0" i="0" baseline="0" dirty="0"/>
            <a:t>이것은 미세 조절 시 올바른 예측을 돕도록 </a:t>
          </a:r>
          <a:r>
            <a:rPr lang="en-US" b="0" i="0" baseline="0" dirty="0"/>
            <a:t>Masking</a:t>
          </a:r>
          <a:r>
            <a:rPr lang="ko-KR" b="0" i="0" baseline="0" dirty="0"/>
            <a:t>에 노이즈를 섞는 방식</a:t>
          </a:r>
          <a:endParaRPr lang="en-US" dirty="0"/>
        </a:p>
      </dgm:t>
    </dgm:pt>
    <dgm:pt modelId="{1102951C-DF5C-4C57-9551-2FBBEFB32525}" type="parTrans" cxnId="{2DB6FD47-3639-4758-A3E5-09D89B554C22}">
      <dgm:prSet/>
      <dgm:spPr/>
      <dgm:t>
        <a:bodyPr/>
        <a:lstStyle/>
        <a:p>
          <a:endParaRPr lang="en-US"/>
        </a:p>
      </dgm:t>
    </dgm:pt>
    <dgm:pt modelId="{3DCDB78B-95CD-432F-8511-667ABB2D1050}" type="sibTrans" cxnId="{2DB6FD47-3639-4758-A3E5-09D89B554C22}">
      <dgm:prSet/>
      <dgm:spPr/>
      <dgm:t>
        <a:bodyPr/>
        <a:lstStyle/>
        <a:p>
          <a:endParaRPr lang="en-US"/>
        </a:p>
      </dgm:t>
    </dgm:pt>
    <dgm:pt modelId="{D530FE6B-BB3A-DB42-AC33-7F8E9E1C6A71}" type="pres">
      <dgm:prSet presAssocID="{9F5BEC72-33BB-4381-ABE1-F6B96BB233C8}" presName="linear" presStyleCnt="0">
        <dgm:presLayoutVars>
          <dgm:animLvl val="lvl"/>
          <dgm:resizeHandles val="exact"/>
        </dgm:presLayoutVars>
      </dgm:prSet>
      <dgm:spPr/>
    </dgm:pt>
    <dgm:pt modelId="{AE2A3C3D-00F8-5D48-AF41-AF887248312C}" type="pres">
      <dgm:prSet presAssocID="{8B675BD4-5E1F-4E28-8DBB-909F9A16E71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A1340C7-9A3D-A24A-BB9E-10BFBDBD3ABF}" type="pres">
      <dgm:prSet presAssocID="{49F109C3-039C-434E-93D9-D413C645B5C0}" presName="spacer" presStyleCnt="0"/>
      <dgm:spPr/>
    </dgm:pt>
    <dgm:pt modelId="{510DB3D8-0C0E-E44C-8727-AAD8C3E9CD86}" type="pres">
      <dgm:prSet presAssocID="{831E1D16-2F61-4E9D-8699-8CEA13324AA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43B4C39-8931-1749-990B-91E8465390DD}" type="pres">
      <dgm:prSet presAssocID="{468566EC-D4A5-4EA3-B921-B662E88BAABB}" presName="spacer" presStyleCnt="0"/>
      <dgm:spPr/>
    </dgm:pt>
    <dgm:pt modelId="{214BC155-FCEA-F543-824A-5BD25B706015}" type="pres">
      <dgm:prSet presAssocID="{8DA1D17A-928F-473A-B45C-7FCD7307ACA7}" presName="parentText" presStyleLbl="node1" presStyleIdx="2" presStyleCnt="4" custLinFactNeighborX="3489" custLinFactNeighborY="-14741">
        <dgm:presLayoutVars>
          <dgm:chMax val="0"/>
          <dgm:bulletEnabled val="1"/>
        </dgm:presLayoutVars>
      </dgm:prSet>
      <dgm:spPr/>
    </dgm:pt>
    <dgm:pt modelId="{91BF1E60-DB80-7045-B0ED-23D38A4DFE30}" type="pres">
      <dgm:prSet presAssocID="{22029E76-2A11-4956-A5A0-0083DE8A4643}" presName="spacer" presStyleCnt="0"/>
      <dgm:spPr/>
    </dgm:pt>
    <dgm:pt modelId="{761386AF-140F-D144-8DAC-3C2953409BC0}" type="pres">
      <dgm:prSet presAssocID="{48BF020E-64C6-4C49-B1A3-852FC98348C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FEFB82B-C358-425F-9448-35739AC0A910}" srcId="{9F5BEC72-33BB-4381-ABE1-F6B96BB233C8}" destId="{8DA1D17A-928F-473A-B45C-7FCD7307ACA7}" srcOrd="2" destOrd="0" parTransId="{06FEA56C-7036-4058-9421-0D88528C580C}" sibTransId="{22029E76-2A11-4956-A5A0-0083DE8A4643}"/>
    <dgm:cxn modelId="{2DB6FD47-3639-4758-A3E5-09D89B554C22}" srcId="{9F5BEC72-33BB-4381-ABE1-F6B96BB233C8}" destId="{48BF020E-64C6-4C49-B1A3-852FC98348CD}" srcOrd="3" destOrd="0" parTransId="{1102951C-DF5C-4C57-9551-2FBBEFB32525}" sibTransId="{3DCDB78B-95CD-432F-8511-667ABB2D1050}"/>
    <dgm:cxn modelId="{E363644C-2A54-BD4C-8186-D29941962E33}" type="presOf" srcId="{9F5BEC72-33BB-4381-ABE1-F6B96BB233C8}" destId="{D530FE6B-BB3A-DB42-AC33-7F8E9E1C6A71}" srcOrd="0" destOrd="0" presId="urn:microsoft.com/office/officeart/2005/8/layout/vList2"/>
    <dgm:cxn modelId="{0E4E8951-D9F1-424F-8854-335D83C7D130}" type="presOf" srcId="{8DA1D17A-928F-473A-B45C-7FCD7307ACA7}" destId="{214BC155-FCEA-F543-824A-5BD25B706015}" srcOrd="0" destOrd="0" presId="urn:microsoft.com/office/officeart/2005/8/layout/vList2"/>
    <dgm:cxn modelId="{8C0B826E-F69A-2640-B777-97484D7C4DFF}" type="presOf" srcId="{831E1D16-2F61-4E9D-8699-8CEA13324AA0}" destId="{510DB3D8-0C0E-E44C-8727-AAD8C3E9CD86}" srcOrd="0" destOrd="0" presId="urn:microsoft.com/office/officeart/2005/8/layout/vList2"/>
    <dgm:cxn modelId="{6A16EB72-3D35-4E43-A2A1-30CC7EE4EAC2}" type="presOf" srcId="{8B675BD4-5E1F-4E28-8DBB-909F9A16E71C}" destId="{AE2A3C3D-00F8-5D48-AF41-AF887248312C}" srcOrd="0" destOrd="0" presId="urn:microsoft.com/office/officeart/2005/8/layout/vList2"/>
    <dgm:cxn modelId="{B990F58D-528F-43DE-A4A4-6B58D5279836}" srcId="{9F5BEC72-33BB-4381-ABE1-F6B96BB233C8}" destId="{8B675BD4-5E1F-4E28-8DBB-909F9A16E71C}" srcOrd="0" destOrd="0" parTransId="{A06BD315-83F5-4B92-9C98-403535C34B41}" sibTransId="{49F109C3-039C-434E-93D9-D413C645B5C0}"/>
    <dgm:cxn modelId="{67CE73CF-8484-434C-896B-DF752DBF2C1B}" type="presOf" srcId="{48BF020E-64C6-4C49-B1A3-852FC98348CD}" destId="{761386AF-140F-D144-8DAC-3C2953409BC0}" srcOrd="0" destOrd="0" presId="urn:microsoft.com/office/officeart/2005/8/layout/vList2"/>
    <dgm:cxn modelId="{E8A57CFB-5FA6-4447-8F4E-8C45AC223340}" srcId="{9F5BEC72-33BB-4381-ABE1-F6B96BB233C8}" destId="{831E1D16-2F61-4E9D-8699-8CEA13324AA0}" srcOrd="1" destOrd="0" parTransId="{09B0EACF-52D1-4A25-96DB-3090596132B7}" sibTransId="{468566EC-D4A5-4EA3-B921-B662E88BAABB}"/>
    <dgm:cxn modelId="{19CEDDCF-2116-3847-BFE5-2BB458F8B522}" type="presParOf" srcId="{D530FE6B-BB3A-DB42-AC33-7F8E9E1C6A71}" destId="{AE2A3C3D-00F8-5D48-AF41-AF887248312C}" srcOrd="0" destOrd="0" presId="urn:microsoft.com/office/officeart/2005/8/layout/vList2"/>
    <dgm:cxn modelId="{BF8229D1-7A09-EC4F-BDF9-5B70A5267E39}" type="presParOf" srcId="{D530FE6B-BB3A-DB42-AC33-7F8E9E1C6A71}" destId="{BA1340C7-9A3D-A24A-BB9E-10BFBDBD3ABF}" srcOrd="1" destOrd="0" presId="urn:microsoft.com/office/officeart/2005/8/layout/vList2"/>
    <dgm:cxn modelId="{8D3D14FB-AE10-0944-A799-5EC332FF9B06}" type="presParOf" srcId="{D530FE6B-BB3A-DB42-AC33-7F8E9E1C6A71}" destId="{510DB3D8-0C0E-E44C-8727-AAD8C3E9CD86}" srcOrd="2" destOrd="0" presId="urn:microsoft.com/office/officeart/2005/8/layout/vList2"/>
    <dgm:cxn modelId="{BA66D937-FE92-B247-8BB2-82373787EF87}" type="presParOf" srcId="{D530FE6B-BB3A-DB42-AC33-7F8E9E1C6A71}" destId="{F43B4C39-8931-1749-990B-91E8465390DD}" srcOrd="3" destOrd="0" presId="urn:microsoft.com/office/officeart/2005/8/layout/vList2"/>
    <dgm:cxn modelId="{EAE6CA80-95C8-A646-BC47-34D35226D378}" type="presParOf" srcId="{D530FE6B-BB3A-DB42-AC33-7F8E9E1C6A71}" destId="{214BC155-FCEA-F543-824A-5BD25B706015}" srcOrd="4" destOrd="0" presId="urn:microsoft.com/office/officeart/2005/8/layout/vList2"/>
    <dgm:cxn modelId="{8ACB2C3F-5212-EA4C-8B66-E2917F15CEDF}" type="presParOf" srcId="{D530FE6B-BB3A-DB42-AC33-7F8E9E1C6A71}" destId="{91BF1E60-DB80-7045-B0ED-23D38A4DFE30}" srcOrd="5" destOrd="0" presId="urn:microsoft.com/office/officeart/2005/8/layout/vList2"/>
    <dgm:cxn modelId="{EBE571D4-1C35-2949-88F6-F419A6ECFDC0}" type="presParOf" srcId="{D530FE6B-BB3A-DB42-AC33-7F8E9E1C6A71}" destId="{761386AF-140F-D144-8DAC-3C2953409BC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2A3C3D-00F8-5D48-AF41-AF887248312C}">
      <dsp:nvSpPr>
        <dsp:cNvPr id="0" name=""/>
        <dsp:cNvSpPr/>
      </dsp:nvSpPr>
      <dsp:spPr>
        <a:xfrm>
          <a:off x="0" y="279219"/>
          <a:ext cx="4776240" cy="753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400" b="0" i="0" kern="1200" baseline="0" dirty="0"/>
            <a:t>입력 문장에서 임의로 토큰을 </a:t>
          </a:r>
          <a:r>
            <a:rPr lang="en-US" sz="1400" b="0" i="0" kern="1200" baseline="0" dirty="0"/>
            <a:t>Mask </a:t>
          </a:r>
          <a:r>
            <a:rPr lang="ko-KR" sz="1400" b="0" i="0" kern="1200" baseline="0" dirty="0"/>
            <a:t>처리한 후 그 토큰을 맞추는 방식으로 학습을 진행</a:t>
          </a:r>
          <a:r>
            <a:rPr lang="ko-KR" altLang="en-US" sz="1400" b="0" i="0" kern="1200" baseline="0" dirty="0"/>
            <a:t>한다</a:t>
          </a:r>
          <a:endParaRPr lang="en-US" sz="1400" kern="1200" dirty="0"/>
        </a:p>
      </dsp:txBody>
      <dsp:txXfrm>
        <a:off x="36782" y="316001"/>
        <a:ext cx="4702676" cy="679916"/>
      </dsp:txXfrm>
    </dsp:sp>
    <dsp:sp modelId="{510DB3D8-0C0E-E44C-8727-AAD8C3E9CD86}">
      <dsp:nvSpPr>
        <dsp:cNvPr id="0" name=""/>
        <dsp:cNvSpPr/>
      </dsp:nvSpPr>
      <dsp:spPr>
        <a:xfrm>
          <a:off x="0" y="1073019"/>
          <a:ext cx="4776240" cy="753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400" b="0" i="0" kern="1200" baseline="0" dirty="0"/>
            <a:t>입력의 </a:t>
          </a:r>
          <a:r>
            <a:rPr lang="en-US" sz="1400" b="0" i="0" kern="1200" baseline="0" dirty="0"/>
            <a:t>15%</a:t>
          </a:r>
          <a:r>
            <a:rPr lang="ko-KR" sz="1400" b="0" i="0" kern="1200" baseline="0" dirty="0"/>
            <a:t>단어를 </a:t>
          </a:r>
          <a:r>
            <a:rPr lang="en-US" sz="1400" b="0" i="0" kern="1200" baseline="0" dirty="0"/>
            <a:t>[MASK] </a:t>
          </a:r>
          <a:r>
            <a:rPr lang="ko-KR" sz="1400" b="0" i="0" kern="1200" baseline="0" dirty="0"/>
            <a:t>토큰으로 바꿔주어 </a:t>
          </a:r>
          <a:r>
            <a:rPr lang="en-US" sz="1400" b="0" i="0" kern="1200" baseline="0" dirty="0"/>
            <a:t>Masking</a:t>
          </a:r>
          <a:r>
            <a:rPr lang="ko-KR" altLang="en-US" sz="1400" b="0" i="0" kern="1200" baseline="0" dirty="0"/>
            <a:t> 한다</a:t>
          </a:r>
          <a:endParaRPr lang="en-US" sz="1400" kern="1200" dirty="0"/>
        </a:p>
      </dsp:txBody>
      <dsp:txXfrm>
        <a:off x="36782" y="1109801"/>
        <a:ext cx="4702676" cy="679916"/>
      </dsp:txXfrm>
    </dsp:sp>
    <dsp:sp modelId="{214BC155-FCEA-F543-824A-5BD25B706015}">
      <dsp:nvSpPr>
        <dsp:cNvPr id="0" name=""/>
        <dsp:cNvSpPr/>
      </dsp:nvSpPr>
      <dsp:spPr>
        <a:xfrm>
          <a:off x="0" y="1860875"/>
          <a:ext cx="4776240" cy="753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400" b="0" i="0" kern="1200" baseline="0" dirty="0"/>
            <a:t>이 때 </a:t>
          </a:r>
          <a:r>
            <a:rPr lang="en-US" sz="1400" b="0" i="0" kern="1200" baseline="0" dirty="0"/>
            <a:t>80%</a:t>
          </a:r>
          <a:r>
            <a:rPr lang="ko-KR" sz="1400" b="0" i="0" kern="1200" baseline="0" dirty="0"/>
            <a:t>는 </a:t>
          </a:r>
          <a:r>
            <a:rPr lang="en-US" sz="1400" b="0" i="0" kern="1200" baseline="0" dirty="0"/>
            <a:t>[MASK]</a:t>
          </a:r>
          <a:r>
            <a:rPr lang="ko-KR" sz="1400" b="0" i="0" kern="1200" baseline="0" dirty="0"/>
            <a:t>로 바꿔주지만</a:t>
          </a:r>
          <a:r>
            <a:rPr lang="en-US" sz="1400" b="0" i="0" kern="1200" baseline="0" dirty="0"/>
            <a:t>, </a:t>
          </a:r>
          <a:r>
            <a:rPr lang="ko-KR" sz="1400" b="0" i="0" kern="1200" baseline="0" dirty="0"/>
            <a:t>나머지 </a:t>
          </a:r>
          <a:r>
            <a:rPr lang="en-US" sz="1400" b="0" i="0" kern="1200" baseline="0" dirty="0"/>
            <a:t>10%</a:t>
          </a:r>
          <a:r>
            <a:rPr lang="ko-KR" sz="1400" b="0" i="0" kern="1200" baseline="0" dirty="0"/>
            <a:t>는</a:t>
          </a:r>
          <a:r>
            <a:rPr lang="en-US" sz="1400" b="0" i="0" kern="1200" baseline="0" dirty="0"/>
            <a:t> </a:t>
          </a:r>
          <a:r>
            <a:rPr lang="ko-KR" sz="1400" b="0" i="0" kern="1200" baseline="0" dirty="0"/>
            <a:t>다른 랜덤 단어로</a:t>
          </a:r>
          <a:r>
            <a:rPr lang="en-US" sz="1400" b="0" i="0" kern="1200" baseline="0" dirty="0"/>
            <a:t>, </a:t>
          </a:r>
          <a:r>
            <a:rPr lang="ko-KR" sz="1400" b="0" i="0" kern="1200" baseline="0" dirty="0"/>
            <a:t>나머지 </a:t>
          </a:r>
          <a:r>
            <a:rPr lang="en-US" sz="1400" b="0" i="0" kern="1200" baseline="0" dirty="0"/>
            <a:t>10%</a:t>
          </a:r>
          <a:r>
            <a:rPr lang="ko-KR" sz="1400" b="0" i="0" kern="1200" baseline="0" dirty="0"/>
            <a:t>는</a:t>
          </a:r>
          <a:r>
            <a:rPr lang="en-US" sz="1400" b="0" i="0" kern="1200" baseline="0" dirty="0"/>
            <a:t> </a:t>
          </a:r>
          <a:r>
            <a:rPr lang="ko-KR" sz="1400" b="0" i="0" kern="1200" baseline="0" dirty="0"/>
            <a:t>바꾸지 않고 그대로 사용</a:t>
          </a:r>
          <a:r>
            <a:rPr lang="ko-KR" altLang="en-US" sz="1400" b="0" i="0" kern="1200" baseline="0" dirty="0"/>
            <a:t>한다</a:t>
          </a:r>
          <a:r>
            <a:rPr lang="en-US" sz="1400" b="0" i="0" kern="1200" baseline="0" dirty="0"/>
            <a:t> </a:t>
          </a:r>
          <a:endParaRPr lang="en-US" sz="1400" kern="1200" dirty="0"/>
        </a:p>
      </dsp:txBody>
      <dsp:txXfrm>
        <a:off x="36782" y="1897657"/>
        <a:ext cx="4702676" cy="679916"/>
      </dsp:txXfrm>
    </dsp:sp>
    <dsp:sp modelId="{761386AF-140F-D144-8DAC-3C2953409BC0}">
      <dsp:nvSpPr>
        <dsp:cNvPr id="0" name=""/>
        <dsp:cNvSpPr/>
      </dsp:nvSpPr>
      <dsp:spPr>
        <a:xfrm>
          <a:off x="0" y="2660619"/>
          <a:ext cx="4776240" cy="753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400" b="0" i="0" kern="1200" baseline="0" dirty="0"/>
            <a:t>이것은 미세 조절 시 올바른 예측을 돕도록 </a:t>
          </a:r>
          <a:r>
            <a:rPr lang="en-US" sz="1400" b="0" i="0" kern="1200" baseline="0" dirty="0"/>
            <a:t>Masking</a:t>
          </a:r>
          <a:r>
            <a:rPr lang="ko-KR" sz="1400" b="0" i="0" kern="1200" baseline="0" dirty="0"/>
            <a:t>에 노이즈를 섞는 방식</a:t>
          </a:r>
          <a:endParaRPr lang="en-US" sz="1400" kern="1200" dirty="0"/>
        </a:p>
      </dsp:txBody>
      <dsp:txXfrm>
        <a:off x="36782" y="2697401"/>
        <a:ext cx="4702676" cy="6799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7T07:45:41.7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1910 202 24575,'824'0'0,"-813"-1"0,0 0 0,0-1 0,0 0 0,0-1 0,0 0 0,0-1 0,-1 0 0,20-11 0,-17 8 0,1 1 0,-1 0 0,1 1 0,23-5 0,9 4 0,0 3 0,56 2 0,20-1 0,197-32 0,-121 23 0,-197 11 0,-1056 2-723,620-3 534,-11-7 189,316 0 0,-180-35 0,283 34 143,27 8-134,0 1 0,0 0 0,0-1 1,1 1-1,-1 0 0,0 0 0,0-1 0,0 1 1,1 0-1,-1-1 0,0 1 0,1 0 1,-1 0-1,0 0 0,0-1 0,1 1 0,-1 0 1,0 0-1,1 0 0,-1 0 0,0-1 1,1 1-1,-1 0 0,0 0 0,1 0 0,-1 0 1,1 0-1,-1 0 0,0 0 0,1 0 1,-1 0-1,0 0 0,1 1 0,55-5 447,750 5-456,-378 1 0,-1661-2 0,1197 1 0,1 1 0,-1 2 0,1 1 0,0 2 0,0 1 0,-57 23 0,-16 7 0,-1-5 0,-2-5 0,-123 15 0,-339 9 0,1100-56 0,-279 5 0,966 0-1289,-1108 0 1289,117 16 0,-207-15 0,-1 1 0,24 8 0,-23-2 0,-17 0 0,-22 3 0,-4-3 109,1-2 0,-1-1 0,0-1 0,-36 1-1,-119-2 598,141-4-667,-1407-3-737,4048 3 1396,-1934-55-698,-623 50 0,253-47 0,-191 30 0,0 4 0,174-7 0,-57 28 0,201-4 0,-370-3 0,69-16 0,-72 10 0,82-5 0,509 13 0,-314 5 0,-70-18 0,-110 4 0,173 10 0,-177 3 0,-164 0 0,-1 2 0,-34 9 0,16-3 0,-32 5 0,32-8 0,0 2 0,-46 17 0,63-14 0,13-3 0,10-9 0,0 0 0,0 0 0,0 0 0,0 1 0,0-1 0,0 0 0,0 0 0,0 1 0,0-1 0,0 0 0,0 0 0,0 0 0,0 1 0,0-1 0,0 0 0,0 0 0,0 1 0,0-1 0,0 0 0,0 0 0,1 0 0,-1 1 0,0-1 0,0 0 0,0 0 0,0 0 0,0 0 0,1 1 0,-1-1 0,0 0 0,0 0 0,0 0 0,1 0 0,-1 0 0,0 0 0,0 1 0,0-1 0,1 0 0,-1 0 0,0 0 0,0 0 0,1 0 0,13 4 0,1-1 0,0-1 0,0 0 0,0-1 0,0-1 0,17-1 0,5 1 0,134 0 0,-822 0 0,263-2 0,-1432 2 0,2189-2 0,533 9 0,-728 5 0,7-2 0,-1387-9 0,558-3 0,806 2 0,420 4 0,-5 34 0,-532-34 0,-29-4 0,0 1 0,-1 0 0,1 1 0,0 0 0,0 1 0,15 6 0,-27-9 0,0 0 0,0 0 0,0 0 0,0 0 0,0 0 0,0 0 0,0 0 0,0 0 0,-1 0 0,1 0 0,0 0 0,0 0 0,0 0 0,0 0 0,0 0 0,0 1 0,0-1 0,0 0 0,0 0 0,0 0 0,0 0 0,0 0 0,0 0 0,0 0 0,0 0 0,0 0 0,0 0 0,0 0 0,-1 0 0,1 0 0,0 1 0,0-1 0,0 0 0,0 0 0,0 0 0,0 0 0,0 0 0,0 0 0,0 0 0,0 0 0,1 0 0,-1 0 0,0 1 0,0-1 0,0 0 0,0 0 0,0 0 0,0 0 0,0 0 0,0 0 0,0 0 0,0 0 0,0 0 0,0 0 0,0 0 0,0 0 0,0 0 0,0 0 0,0 0 0,0 1 0,1-1 0,-1 0 0,0 0 0,0 0 0,0 0 0,0 0 0,-16 3 0,-405 5 0,269-10 0,-859-1 0,1024 3 12,27 0-356,0 1 0,-1 1-1,72 15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7T07:45:41.7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1910 202 24575,'824'0'0,"-813"-1"0,0 0 0,0-1 0,0 0 0,0-1 0,0 0 0,0-1 0,-1 0 0,20-11 0,-17 8 0,1 1 0,-1 0 0,1 1 0,23-5 0,9 4 0,0 3 0,56 2 0,20-1 0,197-32 0,-121 23 0,-197 11 0,-1056 2-723,620-3 534,-11-7 189,316 0 0,-180-35 0,283 34 143,27 8-134,0 1 0,0 0 0,0-1 1,1 1-1,-1 0 0,0 0 0,0-1 0,0 1 1,1 0-1,-1-1 0,0 1 0,1 0 1,-1 0-1,0 0 0,0-1 0,1 1 0,-1 0 1,0 0-1,1 0 0,-1 0 0,0-1 1,1 1-1,-1 0 0,0 0 0,1 0 0,-1 0 1,1 0-1,-1 0 0,0 0 0,1 0 1,-1 0-1,0 0 0,1 1 0,55-5 447,750 5-456,-378 1 0,-1661-2 0,1197 1 0,1 1 0,-1 2 0,1 1 0,0 2 0,0 1 0,-57 23 0,-16 7 0,-1-5 0,-2-5 0,-123 15 0,-339 9 0,1100-56 0,-279 5 0,966 0-1289,-1108 0 1289,117 16 0,-207-15 0,-1 1 0,24 8 0,-23-2 0,-17 0 0,-22 3 0,-4-3 109,1-2 0,-1-1 0,0-1 0,-36 1-1,-119-2 598,141-4-667,-1407-3-737,4048 3 1396,-1934-55-698,-623 50 0,253-47 0,-191 30 0,0 4 0,174-7 0,-57 28 0,201-4 0,-370-3 0,69-16 0,-72 10 0,82-5 0,509 13 0,-314 5 0,-70-18 0,-110 4 0,173 10 0,-177 3 0,-164 0 0,-1 2 0,-34 9 0,16-3 0,-32 5 0,32-8 0,0 2 0,-46 17 0,63-14 0,13-3 0,10-9 0,0 0 0,0 0 0,0 0 0,0 1 0,0-1 0,0 0 0,0 0 0,0 1 0,0-1 0,0 0 0,0 0 0,0 0 0,0 1 0,0-1 0,0 0 0,0 0 0,0 1 0,0-1 0,0 0 0,0 0 0,1 0 0,-1 1 0,0-1 0,0 0 0,0 0 0,0 0 0,0 0 0,1 1 0,-1-1 0,0 0 0,0 0 0,0 0 0,1 0 0,-1 0 0,0 0 0,0 1 0,0-1 0,1 0 0,-1 0 0,0 0 0,0 0 0,1 0 0,13 4 0,1-1 0,0-1 0,0 0 0,0-1 0,0-1 0,17-1 0,5 1 0,134 0 0,-822 0 0,263-2 0,-1432 2 0,2189-2 0,533 9 0,-728 5 0,7-2 0,-1387-9 0,558-3 0,806 2 0,420 4 0,-5 34 0,-532-34 0,-29-4 0,0 1 0,-1 0 0,1 1 0,0 0 0,0 1 0,15 6 0,-27-9 0,0 0 0,0 0 0,0 0 0,0 0 0,0 0 0,0 0 0,0 0 0,0 0 0,-1 0 0,1 0 0,0 0 0,0 0 0,0 0 0,0 0 0,0 0 0,0 1 0,0-1 0,0 0 0,0 0 0,0 0 0,0 0 0,0 0 0,0 0 0,0 0 0,0 0 0,0 0 0,0 0 0,0 0 0,-1 0 0,1 0 0,0 1 0,0-1 0,0 0 0,0 0 0,0 0 0,0 0 0,0 0 0,0 0 0,0 0 0,0 0 0,1 0 0,-1 0 0,0 1 0,0-1 0,0 0 0,0 0 0,0 0 0,0 0 0,0 0 0,0 0 0,0 0 0,0 0 0,0 0 0,0 0 0,0 0 0,0 0 0,0 0 0,0 0 0,0 0 0,0 1 0,1-1 0,-1 0 0,0 0 0,0 0 0,0 0 0,0 0 0,-16 3 0,-405 5 0,269-10 0,-859-1 0,1024 3 12,27 0-356,0 1 0,-1 1-1,72 15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7T07:45:41.7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1910 202 24575,'824'0'0,"-813"-1"0,0 0 0,0-1 0,0 0 0,0-1 0,0 0 0,0-1 0,-1 0 0,20-11 0,-17 8 0,1 1 0,-1 0 0,1 1 0,23-5 0,9 4 0,0 3 0,56 2 0,20-1 0,197-32 0,-121 23 0,-197 11 0,-1056 2-723,620-3 534,-11-7 189,316 0 0,-180-35 0,283 34 143,27 8-134,0 1 0,0 0 0,0-1 1,1 1-1,-1 0 0,0 0 0,0-1 0,0 1 1,1 0-1,-1-1 0,0 1 0,1 0 1,-1 0-1,0 0 0,0-1 0,1 1 0,-1 0 1,0 0-1,1 0 0,-1 0 0,0-1 1,1 1-1,-1 0 0,0 0 0,1 0 0,-1 0 1,1 0-1,-1 0 0,0 0 0,1 0 1,-1 0-1,0 0 0,1 1 0,55-5 447,750 5-456,-378 1 0,-1661-2 0,1197 1 0,1 1 0,-1 2 0,1 1 0,0 2 0,0 1 0,-57 23 0,-16 7 0,-1-5 0,-2-5 0,-123 15 0,-339 9 0,1100-56 0,-279 5 0,966 0-1289,-1108 0 1289,117 16 0,-207-15 0,-1 1 0,24 8 0,-23-2 0,-17 0 0,-22 3 0,-4-3 109,1-2 0,-1-1 0,0-1 0,-36 1-1,-119-2 598,141-4-667,-1407-3-737,4048 3 1396,-1934-55-698,-623 50 0,253-47 0,-191 30 0,0 4 0,174-7 0,-57 28 0,201-4 0,-370-3 0,69-16 0,-72 10 0,82-5 0,509 13 0,-314 5 0,-70-18 0,-110 4 0,173 10 0,-177 3 0,-164 0 0,-1 2 0,-34 9 0,16-3 0,-32 5 0,32-8 0,0 2 0,-46 17 0,63-14 0,13-3 0,10-9 0,0 0 0,0 0 0,0 0 0,0 1 0,0-1 0,0 0 0,0 0 0,0 1 0,0-1 0,0 0 0,0 0 0,0 0 0,0 1 0,0-1 0,0 0 0,0 0 0,0 1 0,0-1 0,0 0 0,0 0 0,1 0 0,-1 1 0,0-1 0,0 0 0,0 0 0,0 0 0,0 0 0,1 1 0,-1-1 0,0 0 0,0 0 0,0 0 0,1 0 0,-1 0 0,0 0 0,0 1 0,0-1 0,1 0 0,-1 0 0,0 0 0,0 0 0,1 0 0,13 4 0,1-1 0,0-1 0,0 0 0,0-1 0,0-1 0,17-1 0,5 1 0,134 0 0,-822 0 0,263-2 0,-1432 2 0,2189-2 0,533 9 0,-728 5 0,7-2 0,-1387-9 0,558-3 0,806 2 0,420 4 0,-5 34 0,-532-34 0,-29-4 0,0 1 0,-1 0 0,1 1 0,0 0 0,0 1 0,15 6 0,-27-9 0,0 0 0,0 0 0,0 0 0,0 0 0,0 0 0,0 0 0,0 0 0,0 0 0,-1 0 0,1 0 0,0 0 0,0 0 0,0 0 0,0 0 0,0 0 0,0 1 0,0-1 0,0 0 0,0 0 0,0 0 0,0 0 0,0 0 0,0 0 0,0 0 0,0 0 0,0 0 0,0 0 0,0 0 0,-1 0 0,1 0 0,0 1 0,0-1 0,0 0 0,0 0 0,0 0 0,0 0 0,0 0 0,0 0 0,0 0 0,0 0 0,1 0 0,-1 0 0,0 1 0,0-1 0,0 0 0,0 0 0,0 0 0,0 0 0,0 0 0,0 0 0,0 0 0,0 0 0,0 0 0,0 0 0,0 0 0,0 0 0,0 0 0,0 0 0,0 0 0,0 1 0,1-1 0,-1 0 0,0 0 0,0 0 0,0 0 0,0 0 0,-16 3 0,-405 5 0,269-10 0,-859-1 0,1024 3 12,27 0-356,0 1 0,-1 1-1,72 15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7T07:45:41.7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1910 202 24575,'824'0'0,"-813"-1"0,0 0 0,0-1 0,0 0 0,0-1 0,0 0 0,0-1 0,-1 0 0,20-11 0,-17 8 0,1 1 0,-1 0 0,1 1 0,23-5 0,9 4 0,0 3 0,56 2 0,20-1 0,197-32 0,-121 23 0,-197 11 0,-1056 2-723,620-3 534,-11-7 189,316 0 0,-180-35 0,283 34 143,27 8-134,0 1 0,0 0 0,0-1 1,1 1-1,-1 0 0,0 0 0,0-1 0,0 1 1,1 0-1,-1-1 0,0 1 0,1 0 1,-1 0-1,0 0 0,0-1 0,1 1 0,-1 0 1,0 0-1,1 0 0,-1 0 0,0-1 1,1 1-1,-1 0 0,0 0 0,1 0 0,-1 0 1,1 0-1,-1 0 0,0 0 0,1 0 1,-1 0-1,0 0 0,1 1 0,55-5 447,750 5-456,-378 1 0,-1661-2 0,1197 1 0,1 1 0,-1 2 0,1 1 0,0 2 0,0 1 0,-57 23 0,-16 7 0,-1-5 0,-2-5 0,-123 15 0,-339 9 0,1100-56 0,-279 5 0,966 0-1289,-1108 0 1289,117 16 0,-207-15 0,-1 1 0,24 8 0,-23-2 0,-17 0 0,-22 3 0,-4-3 109,1-2 0,-1-1 0,0-1 0,-36 1-1,-119-2 598,141-4-667,-1407-3-737,4048 3 1396,-1934-55-698,-623 50 0,253-47 0,-191 30 0,0 4 0,174-7 0,-57 28 0,201-4 0,-370-3 0,69-16 0,-72 10 0,82-5 0,509 13 0,-314 5 0,-70-18 0,-110 4 0,173 10 0,-177 3 0,-164 0 0,-1 2 0,-34 9 0,16-3 0,-32 5 0,32-8 0,0 2 0,-46 17 0,63-14 0,13-3 0,10-9 0,0 0 0,0 0 0,0 0 0,0 1 0,0-1 0,0 0 0,0 0 0,0 1 0,0-1 0,0 0 0,0 0 0,0 0 0,0 1 0,0-1 0,0 0 0,0 0 0,0 1 0,0-1 0,0 0 0,0 0 0,1 0 0,-1 1 0,0-1 0,0 0 0,0 0 0,0 0 0,0 0 0,1 1 0,-1-1 0,0 0 0,0 0 0,0 0 0,1 0 0,-1 0 0,0 0 0,0 1 0,0-1 0,1 0 0,-1 0 0,0 0 0,0 0 0,1 0 0,13 4 0,1-1 0,0-1 0,0 0 0,0-1 0,0-1 0,17-1 0,5 1 0,134 0 0,-822 0 0,263-2 0,-1432 2 0,2189-2 0,533 9 0,-728 5 0,7-2 0,-1387-9 0,558-3 0,806 2 0,420 4 0,-5 34 0,-532-34 0,-29-4 0,0 1 0,-1 0 0,1 1 0,0 0 0,0 1 0,15 6 0,-27-9 0,0 0 0,0 0 0,0 0 0,0 0 0,0 0 0,0 0 0,0 0 0,0 0 0,-1 0 0,1 0 0,0 0 0,0 0 0,0 0 0,0 0 0,0 0 0,0 1 0,0-1 0,0 0 0,0 0 0,0 0 0,0 0 0,0 0 0,0 0 0,0 0 0,0 0 0,0 0 0,0 0 0,0 0 0,-1 0 0,1 0 0,0 1 0,0-1 0,0 0 0,0 0 0,0 0 0,0 0 0,0 0 0,0 0 0,0 0 0,0 0 0,1 0 0,-1 0 0,0 1 0,0-1 0,0 0 0,0 0 0,0 0 0,0 0 0,0 0 0,0 0 0,0 0 0,0 0 0,0 0 0,0 0 0,0 0 0,0 0 0,0 0 0,0 0 0,0 0 0,0 1 0,1-1 0,-1 0 0,0 0 0,0 0 0,0 0 0,0 0 0,-16 3 0,-405 5 0,269-10 0,-859-1 0,1024 3 12,27 0-356,0 1 0,-1 1-1,72 15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7T07:45:41.7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1910 202 24575,'824'0'0,"-813"-1"0,0 0 0,0-1 0,0 0 0,0-1 0,0 0 0,0-1 0,-1 0 0,20-11 0,-17 8 0,1 1 0,-1 0 0,1 1 0,23-5 0,9 4 0,0 3 0,56 2 0,20-1 0,197-32 0,-121 23 0,-197 11 0,-1056 2-723,620-3 534,-11-7 189,316 0 0,-180-35 0,283 34 143,27 8-134,0 1 0,0 0 0,0-1 1,1 1-1,-1 0 0,0 0 0,0-1 0,0 1 1,1 0-1,-1-1 0,0 1 0,1 0 1,-1 0-1,0 0 0,0-1 0,1 1 0,-1 0 1,0 0-1,1 0 0,-1 0 0,0-1 1,1 1-1,-1 0 0,0 0 0,1 0 0,-1 0 1,1 0-1,-1 0 0,0 0 0,1 0 1,-1 0-1,0 0 0,1 1 0,55-5 447,750 5-456,-378 1 0,-1661-2 0,1197 1 0,1 1 0,-1 2 0,1 1 0,0 2 0,0 1 0,-57 23 0,-16 7 0,-1-5 0,-2-5 0,-123 15 0,-339 9 0,1100-56 0,-279 5 0,966 0-1289,-1108 0 1289,117 16 0,-207-15 0,-1 1 0,24 8 0,-23-2 0,-17 0 0,-22 3 0,-4-3 109,1-2 0,-1-1 0,0-1 0,-36 1-1,-119-2 598,141-4-667,-1407-3-737,4048 3 1396,-1934-55-698,-623 50 0,253-47 0,-191 30 0,0 4 0,174-7 0,-57 28 0,201-4 0,-370-3 0,69-16 0,-72 10 0,82-5 0,509 13 0,-314 5 0,-70-18 0,-110 4 0,173 10 0,-177 3 0,-164 0 0,-1 2 0,-34 9 0,16-3 0,-32 5 0,32-8 0,0 2 0,-46 17 0,63-14 0,13-3 0,10-9 0,0 0 0,0 0 0,0 0 0,0 1 0,0-1 0,0 0 0,0 0 0,0 1 0,0-1 0,0 0 0,0 0 0,0 0 0,0 1 0,0-1 0,0 0 0,0 0 0,0 1 0,0-1 0,0 0 0,0 0 0,1 0 0,-1 1 0,0-1 0,0 0 0,0 0 0,0 0 0,0 0 0,1 1 0,-1-1 0,0 0 0,0 0 0,0 0 0,1 0 0,-1 0 0,0 0 0,0 1 0,0-1 0,1 0 0,-1 0 0,0 0 0,0 0 0,1 0 0,13 4 0,1-1 0,0-1 0,0 0 0,0-1 0,0-1 0,17-1 0,5 1 0,134 0 0,-822 0 0,263-2 0,-1432 2 0,2189-2 0,533 9 0,-728 5 0,7-2 0,-1387-9 0,558-3 0,806 2 0,420 4 0,-5 34 0,-532-34 0,-29-4 0,0 1 0,-1 0 0,1 1 0,0 0 0,0 1 0,15 6 0,-27-9 0,0 0 0,0 0 0,0 0 0,0 0 0,0 0 0,0 0 0,0 0 0,0 0 0,-1 0 0,1 0 0,0 0 0,0 0 0,0 0 0,0 0 0,0 0 0,0 1 0,0-1 0,0 0 0,0 0 0,0 0 0,0 0 0,0 0 0,0 0 0,0 0 0,0 0 0,0 0 0,0 0 0,0 0 0,-1 0 0,1 0 0,0 1 0,0-1 0,0 0 0,0 0 0,0 0 0,0 0 0,0 0 0,0 0 0,0 0 0,0 0 0,1 0 0,-1 0 0,0 1 0,0-1 0,0 0 0,0 0 0,0 0 0,0 0 0,0 0 0,0 0 0,0 0 0,0 0 0,0 0 0,0 0 0,0 0 0,0 0 0,0 0 0,0 0 0,0 0 0,0 1 0,1-1 0,-1 0 0,0 0 0,0 0 0,0 0 0,0 0 0,-16 3 0,-405 5 0,269-10 0,-859-1 0,1024 3 12,27 0-356,0 1 0,-1 1-1,72 15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7T07:45:41.7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1910 202 24575,'824'0'0,"-813"-1"0,0 0 0,0-1 0,0 0 0,0-1 0,0 0 0,0-1 0,-1 0 0,20-11 0,-17 8 0,1 1 0,-1 0 0,1 1 0,23-5 0,9 4 0,0 3 0,56 2 0,20-1 0,197-32 0,-121 23 0,-197 11 0,-1056 2-723,620-3 534,-11-7 189,316 0 0,-180-35 0,283 34 143,27 8-134,0 1 0,0 0 0,0-1 1,1 1-1,-1 0 0,0 0 0,0-1 0,0 1 1,1 0-1,-1-1 0,0 1 0,1 0 1,-1 0-1,0 0 0,0-1 0,1 1 0,-1 0 1,0 0-1,1 0 0,-1 0 0,0-1 1,1 1-1,-1 0 0,0 0 0,1 0 0,-1 0 1,1 0-1,-1 0 0,0 0 0,1 0 1,-1 0-1,0 0 0,1 1 0,55-5 447,750 5-456,-378 1 0,-1661-2 0,1197 1 0,1 1 0,-1 2 0,1 1 0,0 2 0,0 1 0,-57 23 0,-16 7 0,-1-5 0,-2-5 0,-123 15 0,-339 9 0,1100-56 0,-279 5 0,966 0-1289,-1108 0 1289,117 16 0,-207-15 0,-1 1 0,24 8 0,-23-2 0,-17 0 0,-22 3 0,-4-3 109,1-2 0,-1-1 0,0-1 0,-36 1-1,-119-2 598,141-4-667,-1407-3-737,4048 3 1396,-1934-55-698,-623 50 0,253-47 0,-191 30 0,0 4 0,174-7 0,-57 28 0,201-4 0,-370-3 0,69-16 0,-72 10 0,82-5 0,509 13 0,-314 5 0,-70-18 0,-110 4 0,173 10 0,-177 3 0,-164 0 0,-1 2 0,-34 9 0,16-3 0,-32 5 0,32-8 0,0 2 0,-46 17 0,63-14 0,13-3 0,10-9 0,0 0 0,0 0 0,0 0 0,0 1 0,0-1 0,0 0 0,0 0 0,0 1 0,0-1 0,0 0 0,0 0 0,0 0 0,0 1 0,0-1 0,0 0 0,0 0 0,0 1 0,0-1 0,0 0 0,0 0 0,1 0 0,-1 1 0,0-1 0,0 0 0,0 0 0,0 0 0,0 0 0,1 1 0,-1-1 0,0 0 0,0 0 0,0 0 0,1 0 0,-1 0 0,0 0 0,0 1 0,0-1 0,1 0 0,-1 0 0,0 0 0,0 0 0,1 0 0,13 4 0,1-1 0,0-1 0,0 0 0,0-1 0,0-1 0,17-1 0,5 1 0,134 0 0,-822 0 0,263-2 0,-1432 2 0,2189-2 0,533 9 0,-728 5 0,7-2 0,-1387-9 0,558-3 0,806 2 0,420 4 0,-5 34 0,-532-34 0,-29-4 0,0 1 0,-1 0 0,1 1 0,0 0 0,0 1 0,15 6 0,-27-9 0,0 0 0,0 0 0,0 0 0,0 0 0,0 0 0,0 0 0,0 0 0,0 0 0,-1 0 0,1 0 0,0 0 0,0 0 0,0 0 0,0 0 0,0 0 0,0 1 0,0-1 0,0 0 0,0 0 0,0 0 0,0 0 0,0 0 0,0 0 0,0 0 0,0 0 0,0 0 0,0 0 0,0 0 0,-1 0 0,1 0 0,0 1 0,0-1 0,0 0 0,0 0 0,0 0 0,0 0 0,0 0 0,0 0 0,0 0 0,0 0 0,1 0 0,-1 0 0,0 1 0,0-1 0,0 0 0,0 0 0,0 0 0,0 0 0,0 0 0,0 0 0,0 0 0,0 0 0,0 0 0,0 0 0,0 0 0,0 0 0,0 0 0,0 0 0,0 0 0,0 1 0,1-1 0,-1 0 0,0 0 0,0 0 0,0 0 0,0 0 0,-16 3 0,-405 5 0,269-10 0,-859-1 0,1024 3 12,27 0-356,0 1 0,-1 1-1,72 15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7T07:45:41.7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1910 202 24575,'824'0'0,"-813"-1"0,0 0 0,0-1 0,0 0 0,0-1 0,0 0 0,0-1 0,-1 0 0,20-11 0,-17 8 0,1 1 0,-1 0 0,1 1 0,23-5 0,9 4 0,0 3 0,56 2 0,20-1 0,197-32 0,-121 23 0,-197 11 0,-1056 2-723,620-3 534,-11-7 189,316 0 0,-180-35 0,283 34 143,27 8-134,0 1 0,0 0 0,0-1 1,1 1-1,-1 0 0,0 0 0,0-1 0,0 1 1,1 0-1,-1-1 0,0 1 0,1 0 1,-1 0-1,0 0 0,0-1 0,1 1 0,-1 0 1,0 0-1,1 0 0,-1 0 0,0-1 1,1 1-1,-1 0 0,0 0 0,1 0 0,-1 0 1,1 0-1,-1 0 0,0 0 0,1 0 1,-1 0-1,0 0 0,1 1 0,55-5 447,750 5-456,-378 1 0,-1661-2 0,1197 1 0,1 1 0,-1 2 0,1 1 0,0 2 0,0 1 0,-57 23 0,-16 7 0,-1-5 0,-2-5 0,-123 15 0,-339 9 0,1100-56 0,-279 5 0,966 0-1289,-1108 0 1289,117 16 0,-207-15 0,-1 1 0,24 8 0,-23-2 0,-17 0 0,-22 3 0,-4-3 109,1-2 0,-1-1 0,0-1 0,-36 1-1,-119-2 598,141-4-667,-1407-3-737,4048 3 1396,-1934-55-698,-623 50 0,253-47 0,-191 30 0,0 4 0,174-7 0,-57 28 0,201-4 0,-370-3 0,69-16 0,-72 10 0,82-5 0,509 13 0,-314 5 0,-70-18 0,-110 4 0,173 10 0,-177 3 0,-164 0 0,-1 2 0,-34 9 0,16-3 0,-32 5 0,32-8 0,0 2 0,-46 17 0,63-14 0,13-3 0,10-9 0,0 0 0,0 0 0,0 0 0,0 1 0,0-1 0,0 0 0,0 0 0,0 1 0,0-1 0,0 0 0,0 0 0,0 0 0,0 1 0,0-1 0,0 0 0,0 0 0,0 1 0,0-1 0,0 0 0,0 0 0,1 0 0,-1 1 0,0-1 0,0 0 0,0 0 0,0 0 0,0 0 0,1 1 0,-1-1 0,0 0 0,0 0 0,0 0 0,1 0 0,-1 0 0,0 0 0,0 1 0,0-1 0,1 0 0,-1 0 0,0 0 0,0 0 0,1 0 0,13 4 0,1-1 0,0-1 0,0 0 0,0-1 0,0-1 0,17-1 0,5 1 0,134 0 0,-822 0 0,263-2 0,-1432 2 0,2189-2 0,533 9 0,-728 5 0,7-2 0,-1387-9 0,558-3 0,806 2 0,420 4 0,-5 34 0,-532-34 0,-29-4 0,0 1 0,-1 0 0,1 1 0,0 0 0,0 1 0,15 6 0,-27-9 0,0 0 0,0 0 0,0 0 0,0 0 0,0 0 0,0 0 0,0 0 0,0 0 0,-1 0 0,1 0 0,0 0 0,0 0 0,0 0 0,0 0 0,0 0 0,0 1 0,0-1 0,0 0 0,0 0 0,0 0 0,0 0 0,0 0 0,0 0 0,0 0 0,0 0 0,0 0 0,0 0 0,0 0 0,-1 0 0,1 0 0,0 1 0,0-1 0,0 0 0,0 0 0,0 0 0,0 0 0,0 0 0,0 0 0,0 0 0,0 0 0,1 0 0,-1 0 0,0 1 0,0-1 0,0 0 0,0 0 0,0 0 0,0 0 0,0 0 0,0 0 0,0 0 0,0 0 0,0 0 0,0 0 0,0 0 0,0 0 0,0 0 0,0 0 0,0 0 0,0 1 0,1-1 0,-1 0 0,0 0 0,0 0 0,0 0 0,0 0 0,-16 3 0,-405 5 0,269-10 0,-859-1 0,1024 3 12,27 0-356,0 1 0,-1 1-1,72 15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7T07:45:41.7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1910 202 24575,'824'0'0,"-813"-1"0,0 0 0,0-1 0,0 0 0,0-1 0,0 0 0,0-1 0,-1 0 0,20-11 0,-17 8 0,1 1 0,-1 0 0,1 1 0,23-5 0,9 4 0,0 3 0,56 2 0,20-1 0,197-32 0,-121 23 0,-197 11 0,-1056 2-723,620-3 534,-11-7 189,316 0 0,-180-35 0,283 34 143,27 8-134,0 1 0,0 0 0,0-1 1,1 1-1,-1 0 0,0 0 0,0-1 0,0 1 1,1 0-1,-1-1 0,0 1 0,1 0 1,-1 0-1,0 0 0,0-1 0,1 1 0,-1 0 1,0 0-1,1 0 0,-1 0 0,0-1 1,1 1-1,-1 0 0,0 0 0,1 0 0,-1 0 1,1 0-1,-1 0 0,0 0 0,1 0 1,-1 0-1,0 0 0,1 1 0,55-5 447,750 5-456,-378 1 0,-1661-2 0,1197 1 0,1 1 0,-1 2 0,1 1 0,0 2 0,0 1 0,-57 23 0,-16 7 0,-1-5 0,-2-5 0,-123 15 0,-339 9 0,1100-56 0,-279 5 0,966 0-1289,-1108 0 1289,117 16 0,-207-15 0,-1 1 0,24 8 0,-23-2 0,-17 0 0,-22 3 0,-4-3 109,1-2 0,-1-1 0,0-1 0,-36 1-1,-119-2 598,141-4-667,-1407-3-737,4048 3 1396,-1934-55-698,-623 50 0,253-47 0,-191 30 0,0 4 0,174-7 0,-57 28 0,201-4 0,-370-3 0,69-16 0,-72 10 0,82-5 0,509 13 0,-314 5 0,-70-18 0,-110 4 0,173 10 0,-177 3 0,-164 0 0,-1 2 0,-34 9 0,16-3 0,-32 5 0,32-8 0,0 2 0,-46 17 0,63-14 0,13-3 0,10-9 0,0 0 0,0 0 0,0 0 0,0 1 0,0-1 0,0 0 0,0 0 0,0 1 0,0-1 0,0 0 0,0 0 0,0 0 0,0 1 0,0-1 0,0 0 0,0 0 0,0 1 0,0-1 0,0 0 0,0 0 0,1 0 0,-1 1 0,0-1 0,0 0 0,0 0 0,0 0 0,0 0 0,1 1 0,-1-1 0,0 0 0,0 0 0,0 0 0,1 0 0,-1 0 0,0 0 0,0 1 0,0-1 0,1 0 0,-1 0 0,0 0 0,0 0 0,1 0 0,13 4 0,1-1 0,0-1 0,0 0 0,0-1 0,0-1 0,17-1 0,5 1 0,134 0 0,-822 0 0,263-2 0,-1432 2 0,2189-2 0,533 9 0,-728 5 0,7-2 0,-1387-9 0,558-3 0,806 2 0,420 4 0,-5 34 0,-532-34 0,-29-4 0,0 1 0,-1 0 0,1 1 0,0 0 0,0 1 0,15 6 0,-27-9 0,0 0 0,0 0 0,0 0 0,0 0 0,0 0 0,0 0 0,0 0 0,0 0 0,-1 0 0,1 0 0,0 0 0,0 0 0,0 0 0,0 0 0,0 0 0,0 1 0,0-1 0,0 0 0,0 0 0,0 0 0,0 0 0,0 0 0,0 0 0,0 0 0,0 0 0,0 0 0,0 0 0,0 0 0,-1 0 0,1 0 0,0 1 0,0-1 0,0 0 0,0 0 0,0 0 0,0 0 0,0 0 0,0 0 0,0 0 0,0 0 0,1 0 0,-1 0 0,0 1 0,0-1 0,0 0 0,0 0 0,0 0 0,0 0 0,0 0 0,0 0 0,0 0 0,0 0 0,0 0 0,0 0 0,0 0 0,0 0 0,0 0 0,0 0 0,0 0 0,0 1 0,1-1 0,-1 0 0,0 0 0,0 0 0,0 0 0,0 0 0,-16 3 0,-405 5 0,269-10 0,-859-1 0,1024 3 12,27 0-356,0 1 0,-1 1-1,72 15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7T07:45:41.7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1910 202 24575,'824'0'0,"-813"-1"0,0 0 0,0-1 0,0 0 0,0-1 0,0 0 0,0-1 0,-1 0 0,20-11 0,-17 8 0,1 1 0,-1 0 0,1 1 0,23-5 0,9 4 0,0 3 0,56 2 0,20-1 0,197-32 0,-121 23 0,-197 11 0,-1056 2-723,620-3 534,-11-7 189,316 0 0,-180-35 0,283 34 143,27 8-134,0 1 0,0 0 0,0-1 1,1 1-1,-1 0 0,0 0 0,0-1 0,0 1 1,1 0-1,-1-1 0,0 1 0,1 0 1,-1 0-1,0 0 0,0-1 0,1 1 0,-1 0 1,0 0-1,1 0 0,-1 0 0,0-1 1,1 1-1,-1 0 0,0 0 0,1 0 0,-1 0 1,1 0-1,-1 0 0,0 0 0,1 0 1,-1 0-1,0 0 0,1 1 0,55-5 447,750 5-456,-378 1 0,-1661-2 0,1197 1 0,1 1 0,-1 2 0,1 1 0,0 2 0,0 1 0,-57 23 0,-16 7 0,-1-5 0,-2-5 0,-123 15 0,-339 9 0,1100-56 0,-279 5 0,966 0-1289,-1108 0 1289,117 16 0,-207-15 0,-1 1 0,24 8 0,-23-2 0,-17 0 0,-22 3 0,-4-3 109,1-2 0,-1-1 0,0-1 0,-36 1-1,-119-2 598,141-4-667,-1407-3-737,4048 3 1396,-1934-55-698,-623 50 0,253-47 0,-191 30 0,0 4 0,174-7 0,-57 28 0,201-4 0,-370-3 0,69-16 0,-72 10 0,82-5 0,509 13 0,-314 5 0,-70-18 0,-110 4 0,173 10 0,-177 3 0,-164 0 0,-1 2 0,-34 9 0,16-3 0,-32 5 0,32-8 0,0 2 0,-46 17 0,63-14 0,13-3 0,10-9 0,0 0 0,0 0 0,0 0 0,0 1 0,0-1 0,0 0 0,0 0 0,0 1 0,0-1 0,0 0 0,0 0 0,0 0 0,0 1 0,0-1 0,0 0 0,0 0 0,0 1 0,0-1 0,0 0 0,0 0 0,1 0 0,-1 1 0,0-1 0,0 0 0,0 0 0,0 0 0,0 0 0,1 1 0,-1-1 0,0 0 0,0 0 0,0 0 0,1 0 0,-1 0 0,0 0 0,0 1 0,0-1 0,1 0 0,-1 0 0,0 0 0,0 0 0,1 0 0,13 4 0,1-1 0,0-1 0,0 0 0,0-1 0,0-1 0,17-1 0,5 1 0,134 0 0,-822 0 0,263-2 0,-1432 2 0,2189-2 0,533 9 0,-728 5 0,7-2 0,-1387-9 0,558-3 0,806 2 0,420 4 0,-5 34 0,-532-34 0,-29-4 0,0 1 0,-1 0 0,1 1 0,0 0 0,0 1 0,15 6 0,-27-9 0,0 0 0,0 0 0,0 0 0,0 0 0,0 0 0,0 0 0,0 0 0,0 0 0,-1 0 0,1 0 0,0 0 0,0 0 0,0 0 0,0 0 0,0 0 0,0 1 0,0-1 0,0 0 0,0 0 0,0 0 0,0 0 0,0 0 0,0 0 0,0 0 0,0 0 0,0 0 0,0 0 0,0 0 0,-1 0 0,1 0 0,0 1 0,0-1 0,0 0 0,0 0 0,0 0 0,0 0 0,0 0 0,0 0 0,0 0 0,0 0 0,1 0 0,-1 0 0,0 1 0,0-1 0,0 0 0,0 0 0,0 0 0,0 0 0,0 0 0,0 0 0,0 0 0,0 0 0,0 0 0,0 0 0,0 0 0,0 0 0,0 0 0,0 0 0,0 0 0,0 1 0,1-1 0,-1 0 0,0 0 0,0 0 0,0 0 0,0 0 0,-16 3 0,-405 5 0,269-10 0,-859-1 0,1024 3 12,27 0-356,0 1 0,-1 1-1,72 15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7T07:45:41.7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1910 202 24575,'824'0'0,"-813"-1"0,0 0 0,0-1 0,0 0 0,0-1 0,0 0 0,0-1 0,-1 0 0,20-11 0,-17 8 0,1 1 0,-1 0 0,1 1 0,23-5 0,9 4 0,0 3 0,56 2 0,20-1 0,197-32 0,-121 23 0,-197 11 0,-1056 2-723,620-3 534,-11-7 189,316 0 0,-180-35 0,283 34 143,27 8-134,0 1 0,0 0 0,0-1 1,1 1-1,-1 0 0,0 0 0,0-1 0,0 1 1,1 0-1,-1-1 0,0 1 0,1 0 1,-1 0-1,0 0 0,0-1 0,1 1 0,-1 0 1,0 0-1,1 0 0,-1 0 0,0-1 1,1 1-1,-1 0 0,0 0 0,1 0 0,-1 0 1,1 0-1,-1 0 0,0 0 0,1 0 1,-1 0-1,0 0 0,1 1 0,55-5 447,750 5-456,-378 1 0,-1661-2 0,1197 1 0,1 1 0,-1 2 0,1 1 0,0 2 0,0 1 0,-57 23 0,-16 7 0,-1-5 0,-2-5 0,-123 15 0,-339 9 0,1100-56 0,-279 5 0,966 0-1289,-1108 0 1289,117 16 0,-207-15 0,-1 1 0,24 8 0,-23-2 0,-17 0 0,-22 3 0,-4-3 109,1-2 0,-1-1 0,0-1 0,-36 1-1,-119-2 598,141-4-667,-1407-3-737,4048 3 1396,-1934-55-698,-623 50 0,253-47 0,-191 30 0,0 4 0,174-7 0,-57 28 0,201-4 0,-370-3 0,69-16 0,-72 10 0,82-5 0,509 13 0,-314 5 0,-70-18 0,-110 4 0,173 10 0,-177 3 0,-164 0 0,-1 2 0,-34 9 0,16-3 0,-32 5 0,32-8 0,0 2 0,-46 17 0,63-14 0,13-3 0,10-9 0,0 0 0,0 0 0,0 0 0,0 1 0,0-1 0,0 0 0,0 0 0,0 1 0,0-1 0,0 0 0,0 0 0,0 0 0,0 1 0,0-1 0,0 0 0,0 0 0,0 1 0,0-1 0,0 0 0,0 0 0,1 0 0,-1 1 0,0-1 0,0 0 0,0 0 0,0 0 0,0 0 0,1 1 0,-1-1 0,0 0 0,0 0 0,0 0 0,1 0 0,-1 0 0,0 0 0,0 1 0,0-1 0,1 0 0,-1 0 0,0 0 0,0 0 0,1 0 0,13 4 0,1-1 0,0-1 0,0 0 0,0-1 0,0-1 0,17-1 0,5 1 0,134 0 0,-822 0 0,263-2 0,-1432 2 0,2189-2 0,533 9 0,-728 5 0,7-2 0,-1387-9 0,558-3 0,806 2 0,420 4 0,-5 34 0,-532-34 0,-29-4 0,0 1 0,-1 0 0,1 1 0,0 0 0,0 1 0,15 6 0,-27-9 0,0 0 0,0 0 0,0 0 0,0 0 0,0 0 0,0 0 0,0 0 0,0 0 0,-1 0 0,1 0 0,0 0 0,0 0 0,0 0 0,0 0 0,0 0 0,0 1 0,0-1 0,0 0 0,0 0 0,0 0 0,0 0 0,0 0 0,0 0 0,0 0 0,0 0 0,0 0 0,0 0 0,0 0 0,-1 0 0,1 0 0,0 1 0,0-1 0,0 0 0,0 0 0,0 0 0,0 0 0,0 0 0,0 0 0,0 0 0,0 0 0,1 0 0,-1 0 0,0 1 0,0-1 0,0 0 0,0 0 0,0 0 0,0 0 0,0 0 0,0 0 0,0 0 0,0 0 0,0 0 0,0 0 0,0 0 0,0 0 0,0 0 0,0 0 0,0 0 0,0 1 0,1-1 0,-1 0 0,0 0 0,0 0 0,0 0 0,0 0 0,-16 3 0,-405 5 0,269-10 0,-859-1 0,1024 3 12,27 0-356,0 1 0,-1 1-1,72 15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7T07:45:41.7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1910 202 24575,'824'0'0,"-813"-1"0,0 0 0,0-1 0,0 0 0,0-1 0,0 0 0,0-1 0,-1 0 0,20-11 0,-17 8 0,1 1 0,-1 0 0,1 1 0,23-5 0,9 4 0,0 3 0,56 2 0,20-1 0,197-32 0,-121 23 0,-197 11 0,-1056 2-723,620-3 534,-11-7 189,316 0 0,-180-35 0,283 34 143,27 8-134,0 1 0,0 0 0,0-1 1,1 1-1,-1 0 0,0 0 0,0-1 0,0 1 1,1 0-1,-1-1 0,0 1 0,1 0 1,-1 0-1,0 0 0,0-1 0,1 1 0,-1 0 1,0 0-1,1 0 0,-1 0 0,0-1 1,1 1-1,-1 0 0,0 0 0,1 0 0,-1 0 1,1 0-1,-1 0 0,0 0 0,1 0 1,-1 0-1,0 0 0,1 1 0,55-5 447,750 5-456,-378 1 0,-1661-2 0,1197 1 0,1 1 0,-1 2 0,1 1 0,0 2 0,0 1 0,-57 23 0,-16 7 0,-1-5 0,-2-5 0,-123 15 0,-339 9 0,1100-56 0,-279 5 0,966 0-1289,-1108 0 1289,117 16 0,-207-15 0,-1 1 0,24 8 0,-23-2 0,-17 0 0,-22 3 0,-4-3 109,1-2 0,-1-1 0,0-1 0,-36 1-1,-119-2 598,141-4-667,-1407-3-737,4048 3 1396,-1934-55-698,-623 50 0,253-47 0,-191 30 0,0 4 0,174-7 0,-57 28 0,201-4 0,-370-3 0,69-16 0,-72 10 0,82-5 0,509 13 0,-314 5 0,-70-18 0,-110 4 0,173 10 0,-177 3 0,-164 0 0,-1 2 0,-34 9 0,16-3 0,-32 5 0,32-8 0,0 2 0,-46 17 0,63-14 0,13-3 0,10-9 0,0 0 0,0 0 0,0 0 0,0 1 0,0-1 0,0 0 0,0 0 0,0 1 0,0-1 0,0 0 0,0 0 0,0 0 0,0 1 0,0-1 0,0 0 0,0 0 0,0 1 0,0-1 0,0 0 0,0 0 0,1 0 0,-1 1 0,0-1 0,0 0 0,0 0 0,0 0 0,0 0 0,1 1 0,-1-1 0,0 0 0,0 0 0,0 0 0,1 0 0,-1 0 0,0 0 0,0 1 0,0-1 0,1 0 0,-1 0 0,0 0 0,0 0 0,1 0 0,13 4 0,1-1 0,0-1 0,0 0 0,0-1 0,0-1 0,17-1 0,5 1 0,134 0 0,-822 0 0,263-2 0,-1432 2 0,2189-2 0,533 9 0,-728 5 0,7-2 0,-1387-9 0,558-3 0,806 2 0,420 4 0,-5 34 0,-532-34 0,-29-4 0,0 1 0,-1 0 0,1 1 0,0 0 0,0 1 0,15 6 0,-27-9 0,0 0 0,0 0 0,0 0 0,0 0 0,0 0 0,0 0 0,0 0 0,0 0 0,-1 0 0,1 0 0,0 0 0,0 0 0,0 0 0,0 0 0,0 0 0,0 1 0,0-1 0,0 0 0,0 0 0,0 0 0,0 0 0,0 0 0,0 0 0,0 0 0,0 0 0,0 0 0,0 0 0,0 0 0,-1 0 0,1 0 0,0 1 0,0-1 0,0 0 0,0 0 0,0 0 0,0 0 0,0 0 0,0 0 0,0 0 0,0 0 0,1 0 0,-1 0 0,0 1 0,0-1 0,0 0 0,0 0 0,0 0 0,0 0 0,0 0 0,0 0 0,0 0 0,0 0 0,0 0 0,0 0 0,0 0 0,0 0 0,0 0 0,0 0 0,0 0 0,0 1 0,1-1 0,-1 0 0,0 0 0,0 0 0,0 0 0,0 0 0,-16 3 0,-405 5 0,269-10 0,-859-1 0,1024 3 12,27 0-356,0 1 0,-1 1-1,72 15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7T07:45:41.7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1910 202 24575,'824'0'0,"-813"-1"0,0 0 0,0-1 0,0 0 0,0-1 0,0 0 0,0-1 0,-1 0 0,20-11 0,-17 8 0,1 1 0,-1 0 0,1 1 0,23-5 0,9 4 0,0 3 0,56 2 0,20-1 0,197-32 0,-121 23 0,-197 11 0,-1056 2-723,620-3 534,-11-7 189,316 0 0,-180-35 0,283 34 143,27 8-134,0 1 0,0 0 0,0-1 1,1 1-1,-1 0 0,0 0 0,0-1 0,0 1 1,1 0-1,-1-1 0,0 1 0,1 0 1,-1 0-1,0 0 0,0-1 0,1 1 0,-1 0 1,0 0-1,1 0 0,-1 0 0,0-1 1,1 1-1,-1 0 0,0 0 0,1 0 0,-1 0 1,1 0-1,-1 0 0,0 0 0,1 0 1,-1 0-1,0 0 0,1 1 0,55-5 447,750 5-456,-378 1 0,-1661-2 0,1197 1 0,1 1 0,-1 2 0,1 1 0,0 2 0,0 1 0,-57 23 0,-16 7 0,-1-5 0,-2-5 0,-123 15 0,-339 9 0,1100-56 0,-279 5 0,966 0-1289,-1108 0 1289,117 16 0,-207-15 0,-1 1 0,24 8 0,-23-2 0,-17 0 0,-22 3 0,-4-3 109,1-2 0,-1-1 0,0-1 0,-36 1-1,-119-2 598,141-4-667,-1407-3-737,4048 3 1396,-1934-55-698,-623 50 0,253-47 0,-191 30 0,0 4 0,174-7 0,-57 28 0,201-4 0,-370-3 0,69-16 0,-72 10 0,82-5 0,509 13 0,-314 5 0,-70-18 0,-110 4 0,173 10 0,-177 3 0,-164 0 0,-1 2 0,-34 9 0,16-3 0,-32 5 0,32-8 0,0 2 0,-46 17 0,63-14 0,13-3 0,10-9 0,0 0 0,0 0 0,0 0 0,0 1 0,0-1 0,0 0 0,0 0 0,0 1 0,0-1 0,0 0 0,0 0 0,0 0 0,0 1 0,0-1 0,0 0 0,0 0 0,0 1 0,0-1 0,0 0 0,0 0 0,1 0 0,-1 1 0,0-1 0,0 0 0,0 0 0,0 0 0,0 0 0,1 1 0,-1-1 0,0 0 0,0 0 0,0 0 0,1 0 0,-1 0 0,0 0 0,0 1 0,0-1 0,1 0 0,-1 0 0,0 0 0,0 0 0,1 0 0,13 4 0,1-1 0,0-1 0,0 0 0,0-1 0,0-1 0,17-1 0,5 1 0,134 0 0,-822 0 0,263-2 0,-1432 2 0,2189-2 0,533 9 0,-728 5 0,7-2 0,-1387-9 0,558-3 0,806 2 0,420 4 0,-5 34 0,-532-34 0,-29-4 0,0 1 0,-1 0 0,1 1 0,0 0 0,0 1 0,15 6 0,-27-9 0,0 0 0,0 0 0,0 0 0,0 0 0,0 0 0,0 0 0,0 0 0,0 0 0,-1 0 0,1 0 0,0 0 0,0 0 0,0 0 0,0 0 0,0 0 0,0 1 0,0-1 0,0 0 0,0 0 0,0 0 0,0 0 0,0 0 0,0 0 0,0 0 0,0 0 0,0 0 0,0 0 0,0 0 0,-1 0 0,1 0 0,0 1 0,0-1 0,0 0 0,0 0 0,0 0 0,0 0 0,0 0 0,0 0 0,0 0 0,0 0 0,1 0 0,-1 0 0,0 1 0,0-1 0,0 0 0,0 0 0,0 0 0,0 0 0,0 0 0,0 0 0,0 0 0,0 0 0,0 0 0,0 0 0,0 0 0,0 0 0,0 0 0,0 0 0,0 0 0,0 1 0,1-1 0,-1 0 0,0 0 0,0 0 0,0 0 0,0 0 0,-16 3 0,-405 5 0,269-10 0,-859-1 0,1024 3 12,27 0-356,0 1 0,-1 1-1,72 15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7T07:45:41.7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1910 202 24575,'824'0'0,"-813"-1"0,0 0 0,0-1 0,0 0 0,0-1 0,0 0 0,0-1 0,-1 0 0,20-11 0,-17 8 0,1 1 0,-1 0 0,1 1 0,23-5 0,9 4 0,0 3 0,56 2 0,20-1 0,197-32 0,-121 23 0,-197 11 0,-1056 2-723,620-3 534,-11-7 189,316 0 0,-180-35 0,283 34 143,27 8-134,0 1 0,0 0 0,0-1 1,1 1-1,-1 0 0,0 0 0,0-1 0,0 1 1,1 0-1,-1-1 0,0 1 0,1 0 1,-1 0-1,0 0 0,0-1 0,1 1 0,-1 0 1,0 0-1,1 0 0,-1 0 0,0-1 1,1 1-1,-1 0 0,0 0 0,1 0 0,-1 0 1,1 0-1,-1 0 0,0 0 0,1 0 1,-1 0-1,0 0 0,1 1 0,55-5 447,750 5-456,-378 1 0,-1661-2 0,1197 1 0,1 1 0,-1 2 0,1 1 0,0 2 0,0 1 0,-57 23 0,-16 7 0,-1-5 0,-2-5 0,-123 15 0,-339 9 0,1100-56 0,-279 5 0,966 0-1289,-1108 0 1289,117 16 0,-207-15 0,-1 1 0,24 8 0,-23-2 0,-17 0 0,-22 3 0,-4-3 109,1-2 0,-1-1 0,0-1 0,-36 1-1,-119-2 598,141-4-667,-1407-3-737,4048 3 1396,-1934-55-698,-623 50 0,253-47 0,-191 30 0,0 4 0,174-7 0,-57 28 0,201-4 0,-370-3 0,69-16 0,-72 10 0,82-5 0,509 13 0,-314 5 0,-70-18 0,-110 4 0,173 10 0,-177 3 0,-164 0 0,-1 2 0,-34 9 0,16-3 0,-32 5 0,32-8 0,0 2 0,-46 17 0,63-14 0,13-3 0,10-9 0,0 0 0,0 0 0,0 0 0,0 1 0,0-1 0,0 0 0,0 0 0,0 1 0,0-1 0,0 0 0,0 0 0,0 0 0,0 1 0,0-1 0,0 0 0,0 0 0,0 1 0,0-1 0,0 0 0,0 0 0,1 0 0,-1 1 0,0-1 0,0 0 0,0 0 0,0 0 0,0 0 0,1 1 0,-1-1 0,0 0 0,0 0 0,0 0 0,1 0 0,-1 0 0,0 0 0,0 1 0,0-1 0,1 0 0,-1 0 0,0 0 0,0 0 0,1 0 0,13 4 0,1-1 0,0-1 0,0 0 0,0-1 0,0-1 0,17-1 0,5 1 0,134 0 0,-822 0 0,263-2 0,-1432 2 0,2189-2 0,533 9 0,-728 5 0,7-2 0,-1387-9 0,558-3 0,806 2 0,420 4 0,-5 34 0,-532-34 0,-29-4 0,0 1 0,-1 0 0,1 1 0,0 0 0,0 1 0,15 6 0,-27-9 0,0 0 0,0 0 0,0 0 0,0 0 0,0 0 0,0 0 0,0 0 0,0 0 0,-1 0 0,1 0 0,0 0 0,0 0 0,0 0 0,0 0 0,0 0 0,0 1 0,0-1 0,0 0 0,0 0 0,0 0 0,0 0 0,0 0 0,0 0 0,0 0 0,0 0 0,0 0 0,0 0 0,0 0 0,-1 0 0,1 0 0,0 1 0,0-1 0,0 0 0,0 0 0,0 0 0,0 0 0,0 0 0,0 0 0,0 0 0,0 0 0,1 0 0,-1 0 0,0 1 0,0-1 0,0 0 0,0 0 0,0 0 0,0 0 0,0 0 0,0 0 0,0 0 0,0 0 0,0 0 0,0 0 0,0 0 0,0 0 0,0 0 0,0 0 0,0 0 0,0 1 0,1-1 0,-1 0 0,0 0 0,0 0 0,0 0 0,0 0 0,-16 3 0,-405 5 0,269-10 0,-859-1 0,1024 3 12,27 0-356,0 1 0,-1 1-1,72 15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7T07:45:41.7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1910 202 24575,'824'0'0,"-813"-1"0,0 0 0,0-1 0,0 0 0,0-1 0,0 0 0,0-1 0,-1 0 0,20-11 0,-17 8 0,1 1 0,-1 0 0,1 1 0,23-5 0,9 4 0,0 3 0,56 2 0,20-1 0,197-32 0,-121 23 0,-197 11 0,-1056 2-723,620-3 534,-11-7 189,316 0 0,-180-35 0,283 34 143,27 8-134,0 1 0,0 0 0,0-1 1,1 1-1,-1 0 0,0 0 0,0-1 0,0 1 1,1 0-1,-1-1 0,0 1 0,1 0 1,-1 0-1,0 0 0,0-1 0,1 1 0,-1 0 1,0 0-1,1 0 0,-1 0 0,0-1 1,1 1-1,-1 0 0,0 0 0,1 0 0,-1 0 1,1 0-1,-1 0 0,0 0 0,1 0 1,-1 0-1,0 0 0,1 1 0,55-5 447,750 5-456,-378 1 0,-1661-2 0,1197 1 0,1 1 0,-1 2 0,1 1 0,0 2 0,0 1 0,-57 23 0,-16 7 0,-1-5 0,-2-5 0,-123 15 0,-339 9 0,1100-56 0,-279 5 0,966 0-1289,-1108 0 1289,117 16 0,-207-15 0,-1 1 0,24 8 0,-23-2 0,-17 0 0,-22 3 0,-4-3 109,1-2 0,-1-1 0,0-1 0,-36 1-1,-119-2 598,141-4-667,-1407-3-737,4048 3 1396,-1934-55-698,-623 50 0,253-47 0,-191 30 0,0 4 0,174-7 0,-57 28 0,201-4 0,-370-3 0,69-16 0,-72 10 0,82-5 0,509 13 0,-314 5 0,-70-18 0,-110 4 0,173 10 0,-177 3 0,-164 0 0,-1 2 0,-34 9 0,16-3 0,-32 5 0,32-8 0,0 2 0,-46 17 0,63-14 0,13-3 0,10-9 0,0 0 0,0 0 0,0 0 0,0 1 0,0-1 0,0 0 0,0 0 0,0 1 0,0-1 0,0 0 0,0 0 0,0 0 0,0 1 0,0-1 0,0 0 0,0 0 0,0 1 0,0-1 0,0 0 0,0 0 0,1 0 0,-1 1 0,0-1 0,0 0 0,0 0 0,0 0 0,0 0 0,1 1 0,-1-1 0,0 0 0,0 0 0,0 0 0,1 0 0,-1 0 0,0 0 0,0 1 0,0-1 0,1 0 0,-1 0 0,0 0 0,0 0 0,1 0 0,13 4 0,1-1 0,0-1 0,0 0 0,0-1 0,0-1 0,17-1 0,5 1 0,134 0 0,-822 0 0,263-2 0,-1432 2 0,2189-2 0,533 9 0,-728 5 0,7-2 0,-1387-9 0,558-3 0,806 2 0,420 4 0,-5 34 0,-532-34 0,-29-4 0,0 1 0,-1 0 0,1 1 0,0 0 0,0 1 0,15 6 0,-27-9 0,0 0 0,0 0 0,0 0 0,0 0 0,0 0 0,0 0 0,0 0 0,0 0 0,-1 0 0,1 0 0,0 0 0,0 0 0,0 0 0,0 0 0,0 0 0,0 1 0,0-1 0,0 0 0,0 0 0,0 0 0,0 0 0,0 0 0,0 0 0,0 0 0,0 0 0,0 0 0,0 0 0,0 0 0,-1 0 0,1 0 0,0 1 0,0-1 0,0 0 0,0 0 0,0 0 0,0 0 0,0 0 0,0 0 0,0 0 0,0 0 0,1 0 0,-1 0 0,0 1 0,0-1 0,0 0 0,0 0 0,0 0 0,0 0 0,0 0 0,0 0 0,0 0 0,0 0 0,0 0 0,0 0 0,0 0 0,0 0 0,0 0 0,0 0 0,0 0 0,0 1 0,1-1 0,-1 0 0,0 0 0,0 0 0,0 0 0,0 0 0,-16 3 0,-405 5 0,269-10 0,-859-1 0,1024 3 12,27 0-356,0 1 0,-1 1-1,72 15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7T07:45:41.7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1910 202 24575,'824'0'0,"-813"-1"0,0 0 0,0-1 0,0 0 0,0-1 0,0 0 0,0-1 0,-1 0 0,20-11 0,-17 8 0,1 1 0,-1 0 0,1 1 0,23-5 0,9 4 0,0 3 0,56 2 0,20-1 0,197-32 0,-121 23 0,-197 11 0,-1056 2-723,620-3 534,-11-7 189,316 0 0,-180-35 0,283 34 143,27 8-134,0 1 0,0 0 0,0-1 1,1 1-1,-1 0 0,0 0 0,0-1 0,0 1 1,1 0-1,-1-1 0,0 1 0,1 0 1,-1 0-1,0 0 0,0-1 0,1 1 0,-1 0 1,0 0-1,1 0 0,-1 0 0,0-1 1,1 1-1,-1 0 0,0 0 0,1 0 0,-1 0 1,1 0-1,-1 0 0,0 0 0,1 0 1,-1 0-1,0 0 0,1 1 0,55-5 447,750 5-456,-378 1 0,-1661-2 0,1197 1 0,1 1 0,-1 2 0,1 1 0,0 2 0,0 1 0,-57 23 0,-16 7 0,-1-5 0,-2-5 0,-123 15 0,-339 9 0,1100-56 0,-279 5 0,966 0-1289,-1108 0 1289,117 16 0,-207-15 0,-1 1 0,24 8 0,-23-2 0,-17 0 0,-22 3 0,-4-3 109,1-2 0,-1-1 0,0-1 0,-36 1-1,-119-2 598,141-4-667,-1407-3-737,4048 3 1396,-1934-55-698,-623 50 0,253-47 0,-191 30 0,0 4 0,174-7 0,-57 28 0,201-4 0,-370-3 0,69-16 0,-72 10 0,82-5 0,509 13 0,-314 5 0,-70-18 0,-110 4 0,173 10 0,-177 3 0,-164 0 0,-1 2 0,-34 9 0,16-3 0,-32 5 0,32-8 0,0 2 0,-46 17 0,63-14 0,13-3 0,10-9 0,0 0 0,0 0 0,0 0 0,0 1 0,0-1 0,0 0 0,0 0 0,0 1 0,0-1 0,0 0 0,0 0 0,0 0 0,0 1 0,0-1 0,0 0 0,0 0 0,0 1 0,0-1 0,0 0 0,0 0 0,1 0 0,-1 1 0,0-1 0,0 0 0,0 0 0,0 0 0,0 0 0,1 1 0,-1-1 0,0 0 0,0 0 0,0 0 0,1 0 0,-1 0 0,0 0 0,0 1 0,0-1 0,1 0 0,-1 0 0,0 0 0,0 0 0,1 0 0,13 4 0,1-1 0,0-1 0,0 0 0,0-1 0,0-1 0,17-1 0,5 1 0,134 0 0,-822 0 0,263-2 0,-1432 2 0,2189-2 0,533 9 0,-728 5 0,7-2 0,-1387-9 0,558-3 0,806 2 0,420 4 0,-5 34 0,-532-34 0,-29-4 0,0 1 0,-1 0 0,1 1 0,0 0 0,0 1 0,15 6 0,-27-9 0,0 0 0,0 0 0,0 0 0,0 0 0,0 0 0,0 0 0,0 0 0,0 0 0,-1 0 0,1 0 0,0 0 0,0 0 0,0 0 0,0 0 0,0 0 0,0 1 0,0-1 0,0 0 0,0 0 0,0 0 0,0 0 0,0 0 0,0 0 0,0 0 0,0 0 0,0 0 0,0 0 0,0 0 0,-1 0 0,1 0 0,0 1 0,0-1 0,0 0 0,0 0 0,0 0 0,0 0 0,0 0 0,0 0 0,0 0 0,0 0 0,1 0 0,-1 0 0,0 1 0,0-1 0,0 0 0,0 0 0,0 0 0,0 0 0,0 0 0,0 0 0,0 0 0,0 0 0,0 0 0,0 0 0,0 0 0,0 0 0,0 0 0,0 0 0,0 0 0,0 1 0,1-1 0,-1 0 0,0 0 0,0 0 0,0 0 0,0 0 0,-16 3 0,-405 5 0,269-10 0,-859-1 0,1024 3 12,27 0-356,0 1 0,-1 1-1,72 15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7T07:45:41.7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1910 202 24575,'824'0'0,"-813"-1"0,0 0 0,0-1 0,0 0 0,0-1 0,0 0 0,0-1 0,-1 0 0,20-11 0,-17 8 0,1 1 0,-1 0 0,1 1 0,23-5 0,9 4 0,0 3 0,56 2 0,20-1 0,197-32 0,-121 23 0,-197 11 0,-1056 2-723,620-3 534,-11-7 189,316 0 0,-180-35 0,283 34 143,27 8-134,0 1 0,0 0 0,0-1 1,1 1-1,-1 0 0,0 0 0,0-1 0,0 1 1,1 0-1,-1-1 0,0 1 0,1 0 1,-1 0-1,0 0 0,0-1 0,1 1 0,-1 0 1,0 0-1,1 0 0,-1 0 0,0-1 1,1 1-1,-1 0 0,0 0 0,1 0 0,-1 0 1,1 0-1,-1 0 0,0 0 0,1 0 1,-1 0-1,0 0 0,1 1 0,55-5 447,750 5-456,-378 1 0,-1661-2 0,1197 1 0,1 1 0,-1 2 0,1 1 0,0 2 0,0 1 0,-57 23 0,-16 7 0,-1-5 0,-2-5 0,-123 15 0,-339 9 0,1100-56 0,-279 5 0,966 0-1289,-1108 0 1289,117 16 0,-207-15 0,-1 1 0,24 8 0,-23-2 0,-17 0 0,-22 3 0,-4-3 109,1-2 0,-1-1 0,0-1 0,-36 1-1,-119-2 598,141-4-667,-1407-3-737,4048 3 1396,-1934-55-698,-623 50 0,253-47 0,-191 30 0,0 4 0,174-7 0,-57 28 0,201-4 0,-370-3 0,69-16 0,-72 10 0,82-5 0,509 13 0,-314 5 0,-70-18 0,-110 4 0,173 10 0,-177 3 0,-164 0 0,-1 2 0,-34 9 0,16-3 0,-32 5 0,32-8 0,0 2 0,-46 17 0,63-14 0,13-3 0,10-9 0,0 0 0,0 0 0,0 0 0,0 1 0,0-1 0,0 0 0,0 0 0,0 1 0,0-1 0,0 0 0,0 0 0,0 0 0,0 1 0,0-1 0,0 0 0,0 0 0,0 1 0,0-1 0,0 0 0,0 0 0,1 0 0,-1 1 0,0-1 0,0 0 0,0 0 0,0 0 0,0 0 0,1 1 0,-1-1 0,0 0 0,0 0 0,0 0 0,1 0 0,-1 0 0,0 0 0,0 1 0,0-1 0,1 0 0,-1 0 0,0 0 0,0 0 0,1 0 0,13 4 0,1-1 0,0-1 0,0 0 0,0-1 0,0-1 0,17-1 0,5 1 0,134 0 0,-822 0 0,263-2 0,-1432 2 0,2189-2 0,533 9 0,-728 5 0,7-2 0,-1387-9 0,558-3 0,806 2 0,420 4 0,-5 34 0,-532-34 0,-29-4 0,0 1 0,-1 0 0,1 1 0,0 0 0,0 1 0,15 6 0,-27-9 0,0 0 0,0 0 0,0 0 0,0 0 0,0 0 0,0 0 0,0 0 0,0 0 0,-1 0 0,1 0 0,0 0 0,0 0 0,0 0 0,0 0 0,0 0 0,0 1 0,0-1 0,0 0 0,0 0 0,0 0 0,0 0 0,0 0 0,0 0 0,0 0 0,0 0 0,0 0 0,0 0 0,0 0 0,-1 0 0,1 0 0,0 1 0,0-1 0,0 0 0,0 0 0,0 0 0,0 0 0,0 0 0,0 0 0,0 0 0,0 0 0,1 0 0,-1 0 0,0 1 0,0-1 0,0 0 0,0 0 0,0 0 0,0 0 0,0 0 0,0 0 0,0 0 0,0 0 0,0 0 0,0 0 0,0 0 0,0 0 0,0 0 0,0 0 0,0 0 0,0 1 0,1-1 0,-1 0 0,0 0 0,0 0 0,0 0 0,0 0 0,-16 3 0,-405 5 0,269-10 0,-859-1 0,1024 3 12,27 0-356,0 1 0,-1 1-1,72 15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7T07:45:41.7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1910 202 24575,'824'0'0,"-813"-1"0,0 0 0,0-1 0,0 0 0,0-1 0,0 0 0,0-1 0,-1 0 0,20-11 0,-17 8 0,1 1 0,-1 0 0,1 1 0,23-5 0,9 4 0,0 3 0,56 2 0,20-1 0,197-32 0,-121 23 0,-197 11 0,-1056 2-723,620-3 534,-11-7 189,316 0 0,-180-35 0,283 34 143,27 8-134,0 1 0,0 0 0,0-1 1,1 1-1,-1 0 0,0 0 0,0-1 0,0 1 1,1 0-1,-1-1 0,0 1 0,1 0 1,-1 0-1,0 0 0,0-1 0,1 1 0,-1 0 1,0 0-1,1 0 0,-1 0 0,0-1 1,1 1-1,-1 0 0,0 0 0,1 0 0,-1 0 1,1 0-1,-1 0 0,0 0 0,1 0 1,-1 0-1,0 0 0,1 1 0,55-5 447,750 5-456,-378 1 0,-1661-2 0,1197 1 0,1 1 0,-1 2 0,1 1 0,0 2 0,0 1 0,-57 23 0,-16 7 0,-1-5 0,-2-5 0,-123 15 0,-339 9 0,1100-56 0,-279 5 0,966 0-1289,-1108 0 1289,117 16 0,-207-15 0,-1 1 0,24 8 0,-23-2 0,-17 0 0,-22 3 0,-4-3 109,1-2 0,-1-1 0,0-1 0,-36 1-1,-119-2 598,141-4-667,-1407-3-737,4048 3 1396,-1934-55-698,-623 50 0,253-47 0,-191 30 0,0 4 0,174-7 0,-57 28 0,201-4 0,-370-3 0,69-16 0,-72 10 0,82-5 0,509 13 0,-314 5 0,-70-18 0,-110 4 0,173 10 0,-177 3 0,-164 0 0,-1 2 0,-34 9 0,16-3 0,-32 5 0,32-8 0,0 2 0,-46 17 0,63-14 0,13-3 0,10-9 0,0 0 0,0 0 0,0 0 0,0 1 0,0-1 0,0 0 0,0 0 0,0 1 0,0-1 0,0 0 0,0 0 0,0 0 0,0 1 0,0-1 0,0 0 0,0 0 0,0 1 0,0-1 0,0 0 0,0 0 0,1 0 0,-1 1 0,0-1 0,0 0 0,0 0 0,0 0 0,0 0 0,1 1 0,-1-1 0,0 0 0,0 0 0,0 0 0,1 0 0,-1 0 0,0 0 0,0 1 0,0-1 0,1 0 0,-1 0 0,0 0 0,0 0 0,1 0 0,13 4 0,1-1 0,0-1 0,0 0 0,0-1 0,0-1 0,17-1 0,5 1 0,134 0 0,-822 0 0,263-2 0,-1432 2 0,2189-2 0,533 9 0,-728 5 0,7-2 0,-1387-9 0,558-3 0,806 2 0,420 4 0,-5 34 0,-532-34 0,-29-4 0,0 1 0,-1 0 0,1 1 0,0 0 0,0 1 0,15 6 0,-27-9 0,0 0 0,0 0 0,0 0 0,0 0 0,0 0 0,0 0 0,0 0 0,0 0 0,-1 0 0,1 0 0,0 0 0,0 0 0,0 0 0,0 0 0,0 0 0,0 1 0,0-1 0,0 0 0,0 0 0,0 0 0,0 0 0,0 0 0,0 0 0,0 0 0,0 0 0,0 0 0,0 0 0,0 0 0,-1 0 0,1 0 0,0 1 0,0-1 0,0 0 0,0 0 0,0 0 0,0 0 0,0 0 0,0 0 0,0 0 0,0 0 0,1 0 0,-1 0 0,0 1 0,0-1 0,0 0 0,0 0 0,0 0 0,0 0 0,0 0 0,0 0 0,0 0 0,0 0 0,0 0 0,0 0 0,0 0 0,0 0 0,0 0 0,0 0 0,0 0 0,0 1 0,1-1 0,-1 0 0,0 0 0,0 0 0,0 0 0,0 0 0,-16 3 0,-405 5 0,269-10 0,-859-1 0,1024 3 12,27 0-356,0 1 0,-1 1-1,72 15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7T07:45:41.7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1910 202 24575,'824'0'0,"-813"-1"0,0 0 0,0-1 0,0 0 0,0-1 0,0 0 0,0-1 0,-1 0 0,20-11 0,-17 8 0,1 1 0,-1 0 0,1 1 0,23-5 0,9 4 0,0 3 0,56 2 0,20-1 0,197-32 0,-121 23 0,-197 11 0,-1056 2-723,620-3 534,-11-7 189,316 0 0,-180-35 0,283 34 143,27 8-134,0 1 0,0 0 0,0-1 1,1 1-1,-1 0 0,0 0 0,0-1 0,0 1 1,1 0-1,-1-1 0,0 1 0,1 0 1,-1 0-1,0 0 0,0-1 0,1 1 0,-1 0 1,0 0-1,1 0 0,-1 0 0,0-1 1,1 1-1,-1 0 0,0 0 0,1 0 0,-1 0 1,1 0-1,-1 0 0,0 0 0,1 0 1,-1 0-1,0 0 0,1 1 0,55-5 447,750 5-456,-378 1 0,-1661-2 0,1197 1 0,1 1 0,-1 2 0,1 1 0,0 2 0,0 1 0,-57 23 0,-16 7 0,-1-5 0,-2-5 0,-123 15 0,-339 9 0,1100-56 0,-279 5 0,966 0-1289,-1108 0 1289,117 16 0,-207-15 0,-1 1 0,24 8 0,-23-2 0,-17 0 0,-22 3 0,-4-3 109,1-2 0,-1-1 0,0-1 0,-36 1-1,-119-2 598,141-4-667,-1407-3-737,4048 3 1396,-1934-55-698,-623 50 0,253-47 0,-191 30 0,0 4 0,174-7 0,-57 28 0,201-4 0,-370-3 0,69-16 0,-72 10 0,82-5 0,509 13 0,-314 5 0,-70-18 0,-110 4 0,173 10 0,-177 3 0,-164 0 0,-1 2 0,-34 9 0,16-3 0,-32 5 0,32-8 0,0 2 0,-46 17 0,63-14 0,13-3 0,10-9 0,0 0 0,0 0 0,0 0 0,0 1 0,0-1 0,0 0 0,0 0 0,0 1 0,0-1 0,0 0 0,0 0 0,0 0 0,0 1 0,0-1 0,0 0 0,0 0 0,0 1 0,0-1 0,0 0 0,0 0 0,1 0 0,-1 1 0,0-1 0,0 0 0,0 0 0,0 0 0,0 0 0,1 1 0,-1-1 0,0 0 0,0 0 0,0 0 0,1 0 0,-1 0 0,0 0 0,0 1 0,0-1 0,1 0 0,-1 0 0,0 0 0,0 0 0,1 0 0,13 4 0,1-1 0,0-1 0,0 0 0,0-1 0,0-1 0,17-1 0,5 1 0,134 0 0,-822 0 0,263-2 0,-1432 2 0,2189-2 0,533 9 0,-728 5 0,7-2 0,-1387-9 0,558-3 0,806 2 0,420 4 0,-5 34 0,-532-34 0,-29-4 0,0 1 0,-1 0 0,1 1 0,0 0 0,0 1 0,15 6 0,-27-9 0,0 0 0,0 0 0,0 0 0,0 0 0,0 0 0,0 0 0,0 0 0,0 0 0,-1 0 0,1 0 0,0 0 0,0 0 0,0 0 0,0 0 0,0 0 0,0 1 0,0-1 0,0 0 0,0 0 0,0 0 0,0 0 0,0 0 0,0 0 0,0 0 0,0 0 0,0 0 0,0 0 0,0 0 0,-1 0 0,1 0 0,0 1 0,0-1 0,0 0 0,0 0 0,0 0 0,0 0 0,0 0 0,0 0 0,0 0 0,0 0 0,1 0 0,-1 0 0,0 1 0,0-1 0,0 0 0,0 0 0,0 0 0,0 0 0,0 0 0,0 0 0,0 0 0,0 0 0,0 0 0,0 0 0,0 0 0,0 0 0,0 0 0,0 0 0,0 0 0,0 1 0,1-1 0,-1 0 0,0 0 0,0 0 0,0 0 0,0 0 0,-16 3 0,-405 5 0,269-10 0,-859-1 0,1024 3 12,27 0-356,0 1 0,-1 1-1,72 15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7T07:45:41.7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1910 202 24575,'824'0'0,"-813"-1"0,0 0 0,0-1 0,0 0 0,0-1 0,0 0 0,0-1 0,-1 0 0,20-11 0,-17 8 0,1 1 0,-1 0 0,1 1 0,23-5 0,9 4 0,0 3 0,56 2 0,20-1 0,197-32 0,-121 23 0,-197 11 0,-1056 2-723,620-3 534,-11-7 189,316 0 0,-180-35 0,283 34 143,27 8-134,0 1 0,0 0 0,0-1 1,1 1-1,-1 0 0,0 0 0,0-1 0,0 1 1,1 0-1,-1-1 0,0 1 0,1 0 1,-1 0-1,0 0 0,0-1 0,1 1 0,-1 0 1,0 0-1,1 0 0,-1 0 0,0-1 1,1 1-1,-1 0 0,0 0 0,1 0 0,-1 0 1,1 0-1,-1 0 0,0 0 0,1 0 1,-1 0-1,0 0 0,1 1 0,55-5 447,750 5-456,-378 1 0,-1661-2 0,1197 1 0,1 1 0,-1 2 0,1 1 0,0 2 0,0 1 0,-57 23 0,-16 7 0,-1-5 0,-2-5 0,-123 15 0,-339 9 0,1100-56 0,-279 5 0,966 0-1289,-1108 0 1289,117 16 0,-207-15 0,-1 1 0,24 8 0,-23-2 0,-17 0 0,-22 3 0,-4-3 109,1-2 0,-1-1 0,0-1 0,-36 1-1,-119-2 598,141-4-667,-1407-3-737,4048 3 1396,-1934-55-698,-623 50 0,253-47 0,-191 30 0,0 4 0,174-7 0,-57 28 0,201-4 0,-370-3 0,69-16 0,-72 10 0,82-5 0,509 13 0,-314 5 0,-70-18 0,-110 4 0,173 10 0,-177 3 0,-164 0 0,-1 2 0,-34 9 0,16-3 0,-32 5 0,32-8 0,0 2 0,-46 17 0,63-14 0,13-3 0,10-9 0,0 0 0,0 0 0,0 0 0,0 1 0,0-1 0,0 0 0,0 0 0,0 1 0,0-1 0,0 0 0,0 0 0,0 0 0,0 1 0,0-1 0,0 0 0,0 0 0,0 1 0,0-1 0,0 0 0,0 0 0,1 0 0,-1 1 0,0-1 0,0 0 0,0 0 0,0 0 0,0 0 0,1 1 0,-1-1 0,0 0 0,0 0 0,0 0 0,1 0 0,-1 0 0,0 0 0,0 1 0,0-1 0,1 0 0,-1 0 0,0 0 0,0 0 0,1 0 0,13 4 0,1-1 0,0-1 0,0 0 0,0-1 0,0-1 0,17-1 0,5 1 0,134 0 0,-822 0 0,263-2 0,-1432 2 0,2189-2 0,533 9 0,-728 5 0,7-2 0,-1387-9 0,558-3 0,806 2 0,420 4 0,-5 34 0,-532-34 0,-29-4 0,0 1 0,-1 0 0,1 1 0,0 0 0,0 1 0,15 6 0,-27-9 0,0 0 0,0 0 0,0 0 0,0 0 0,0 0 0,0 0 0,0 0 0,0 0 0,-1 0 0,1 0 0,0 0 0,0 0 0,0 0 0,0 0 0,0 0 0,0 1 0,0-1 0,0 0 0,0 0 0,0 0 0,0 0 0,0 0 0,0 0 0,0 0 0,0 0 0,0 0 0,0 0 0,0 0 0,-1 0 0,1 0 0,0 1 0,0-1 0,0 0 0,0 0 0,0 0 0,0 0 0,0 0 0,0 0 0,0 0 0,0 0 0,1 0 0,-1 0 0,0 1 0,0-1 0,0 0 0,0 0 0,0 0 0,0 0 0,0 0 0,0 0 0,0 0 0,0 0 0,0 0 0,0 0 0,0 0 0,0 0 0,0 0 0,0 0 0,0 0 0,0 1 0,1-1 0,-1 0 0,0 0 0,0 0 0,0 0 0,0 0 0,-16 3 0,-405 5 0,269-10 0,-859-1 0,1024 3 12,27 0-356,0 1 0,-1 1-1,72 15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7T07:45:41.7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1910 202 24575,'824'0'0,"-813"-1"0,0 0 0,0-1 0,0 0 0,0-1 0,0 0 0,0-1 0,-1 0 0,20-11 0,-17 8 0,1 1 0,-1 0 0,1 1 0,23-5 0,9 4 0,0 3 0,56 2 0,20-1 0,197-32 0,-121 23 0,-197 11 0,-1056 2-723,620-3 534,-11-7 189,316 0 0,-180-35 0,283 34 143,27 8-134,0 1 0,0 0 0,0-1 1,1 1-1,-1 0 0,0 0 0,0-1 0,0 1 1,1 0-1,-1-1 0,0 1 0,1 0 1,-1 0-1,0 0 0,0-1 0,1 1 0,-1 0 1,0 0-1,1 0 0,-1 0 0,0-1 1,1 1-1,-1 0 0,0 0 0,1 0 0,-1 0 1,1 0-1,-1 0 0,0 0 0,1 0 1,-1 0-1,0 0 0,1 1 0,55-5 447,750 5-456,-378 1 0,-1661-2 0,1197 1 0,1 1 0,-1 2 0,1 1 0,0 2 0,0 1 0,-57 23 0,-16 7 0,-1-5 0,-2-5 0,-123 15 0,-339 9 0,1100-56 0,-279 5 0,966 0-1289,-1108 0 1289,117 16 0,-207-15 0,-1 1 0,24 8 0,-23-2 0,-17 0 0,-22 3 0,-4-3 109,1-2 0,-1-1 0,0-1 0,-36 1-1,-119-2 598,141-4-667,-1407-3-737,4048 3 1396,-1934-55-698,-623 50 0,253-47 0,-191 30 0,0 4 0,174-7 0,-57 28 0,201-4 0,-370-3 0,69-16 0,-72 10 0,82-5 0,509 13 0,-314 5 0,-70-18 0,-110 4 0,173 10 0,-177 3 0,-164 0 0,-1 2 0,-34 9 0,16-3 0,-32 5 0,32-8 0,0 2 0,-46 17 0,63-14 0,13-3 0,10-9 0,0 0 0,0 0 0,0 0 0,0 1 0,0-1 0,0 0 0,0 0 0,0 1 0,0-1 0,0 0 0,0 0 0,0 0 0,0 1 0,0-1 0,0 0 0,0 0 0,0 1 0,0-1 0,0 0 0,0 0 0,1 0 0,-1 1 0,0-1 0,0 0 0,0 0 0,0 0 0,0 0 0,1 1 0,-1-1 0,0 0 0,0 0 0,0 0 0,1 0 0,-1 0 0,0 0 0,0 1 0,0-1 0,1 0 0,-1 0 0,0 0 0,0 0 0,1 0 0,13 4 0,1-1 0,0-1 0,0 0 0,0-1 0,0-1 0,17-1 0,5 1 0,134 0 0,-822 0 0,263-2 0,-1432 2 0,2189-2 0,533 9 0,-728 5 0,7-2 0,-1387-9 0,558-3 0,806 2 0,420 4 0,-5 34 0,-532-34 0,-29-4 0,0 1 0,-1 0 0,1 1 0,0 0 0,0 1 0,15 6 0,-27-9 0,0 0 0,0 0 0,0 0 0,0 0 0,0 0 0,0 0 0,0 0 0,0 0 0,-1 0 0,1 0 0,0 0 0,0 0 0,0 0 0,0 0 0,0 0 0,0 1 0,0-1 0,0 0 0,0 0 0,0 0 0,0 0 0,0 0 0,0 0 0,0 0 0,0 0 0,0 0 0,0 0 0,0 0 0,-1 0 0,1 0 0,0 1 0,0-1 0,0 0 0,0 0 0,0 0 0,0 0 0,0 0 0,0 0 0,0 0 0,0 0 0,1 0 0,-1 0 0,0 1 0,0-1 0,0 0 0,0 0 0,0 0 0,0 0 0,0 0 0,0 0 0,0 0 0,0 0 0,0 0 0,0 0 0,0 0 0,0 0 0,0 0 0,0 0 0,0 0 0,0 1 0,1-1 0,-1 0 0,0 0 0,0 0 0,0 0 0,0 0 0,-16 3 0,-405 5 0,269-10 0,-859-1 0,1024 3 12,27 0-356,0 1 0,-1 1-1,72 15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7T07:45:41.7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1910 202 24575,'824'0'0,"-813"-1"0,0 0 0,0-1 0,0 0 0,0-1 0,0 0 0,0-1 0,-1 0 0,20-11 0,-17 8 0,1 1 0,-1 0 0,1 1 0,23-5 0,9 4 0,0 3 0,56 2 0,20-1 0,197-32 0,-121 23 0,-197 11 0,-1056 2-723,620-3 534,-11-7 189,316 0 0,-180-35 0,283 34 143,27 8-134,0 1 0,0 0 0,0-1 1,1 1-1,-1 0 0,0 0 0,0-1 0,0 1 1,1 0-1,-1-1 0,0 1 0,1 0 1,-1 0-1,0 0 0,0-1 0,1 1 0,-1 0 1,0 0-1,1 0 0,-1 0 0,0-1 1,1 1-1,-1 0 0,0 0 0,1 0 0,-1 0 1,1 0-1,-1 0 0,0 0 0,1 0 1,-1 0-1,0 0 0,1 1 0,55-5 447,750 5-456,-378 1 0,-1661-2 0,1197 1 0,1 1 0,-1 2 0,1 1 0,0 2 0,0 1 0,-57 23 0,-16 7 0,-1-5 0,-2-5 0,-123 15 0,-339 9 0,1100-56 0,-279 5 0,966 0-1289,-1108 0 1289,117 16 0,-207-15 0,-1 1 0,24 8 0,-23-2 0,-17 0 0,-22 3 0,-4-3 109,1-2 0,-1-1 0,0-1 0,-36 1-1,-119-2 598,141-4-667,-1407-3-737,4048 3 1396,-1934-55-698,-623 50 0,253-47 0,-191 30 0,0 4 0,174-7 0,-57 28 0,201-4 0,-370-3 0,69-16 0,-72 10 0,82-5 0,509 13 0,-314 5 0,-70-18 0,-110 4 0,173 10 0,-177 3 0,-164 0 0,-1 2 0,-34 9 0,16-3 0,-32 5 0,32-8 0,0 2 0,-46 17 0,63-14 0,13-3 0,10-9 0,0 0 0,0 0 0,0 0 0,0 1 0,0-1 0,0 0 0,0 0 0,0 1 0,0-1 0,0 0 0,0 0 0,0 0 0,0 1 0,0-1 0,0 0 0,0 0 0,0 1 0,0-1 0,0 0 0,0 0 0,1 0 0,-1 1 0,0-1 0,0 0 0,0 0 0,0 0 0,0 0 0,1 1 0,-1-1 0,0 0 0,0 0 0,0 0 0,1 0 0,-1 0 0,0 0 0,0 1 0,0-1 0,1 0 0,-1 0 0,0 0 0,0 0 0,1 0 0,13 4 0,1-1 0,0-1 0,0 0 0,0-1 0,0-1 0,17-1 0,5 1 0,134 0 0,-822 0 0,263-2 0,-1432 2 0,2189-2 0,533 9 0,-728 5 0,7-2 0,-1387-9 0,558-3 0,806 2 0,420 4 0,-5 34 0,-532-34 0,-29-4 0,0 1 0,-1 0 0,1 1 0,0 0 0,0 1 0,15 6 0,-27-9 0,0 0 0,0 0 0,0 0 0,0 0 0,0 0 0,0 0 0,0 0 0,0 0 0,-1 0 0,1 0 0,0 0 0,0 0 0,0 0 0,0 0 0,0 0 0,0 1 0,0-1 0,0 0 0,0 0 0,0 0 0,0 0 0,0 0 0,0 0 0,0 0 0,0 0 0,0 0 0,0 0 0,0 0 0,-1 0 0,1 0 0,0 1 0,0-1 0,0 0 0,0 0 0,0 0 0,0 0 0,0 0 0,0 0 0,0 0 0,0 0 0,1 0 0,-1 0 0,0 1 0,0-1 0,0 0 0,0 0 0,0 0 0,0 0 0,0 0 0,0 0 0,0 0 0,0 0 0,0 0 0,0 0 0,0 0 0,0 0 0,0 0 0,0 0 0,0 0 0,0 1 0,1-1 0,-1 0 0,0 0 0,0 0 0,0 0 0,0 0 0,-16 3 0,-405 5 0,269-10 0,-859-1 0,1024 3 12,27 0-356,0 1 0,-1 1-1,72 15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7T07:45:41.7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1910 202 24575,'824'0'0,"-813"-1"0,0 0 0,0-1 0,0 0 0,0-1 0,0 0 0,0-1 0,-1 0 0,20-11 0,-17 8 0,1 1 0,-1 0 0,1 1 0,23-5 0,9 4 0,0 3 0,56 2 0,20-1 0,197-32 0,-121 23 0,-197 11 0,-1056 2-723,620-3 534,-11-7 189,316 0 0,-180-35 0,283 34 143,27 8-134,0 1 0,0 0 0,0-1 1,1 1-1,-1 0 0,0 0 0,0-1 0,0 1 1,1 0-1,-1-1 0,0 1 0,1 0 1,-1 0-1,0 0 0,0-1 0,1 1 0,-1 0 1,0 0-1,1 0 0,-1 0 0,0-1 1,1 1-1,-1 0 0,0 0 0,1 0 0,-1 0 1,1 0-1,-1 0 0,0 0 0,1 0 1,-1 0-1,0 0 0,1 1 0,55-5 447,750 5-456,-378 1 0,-1661-2 0,1197 1 0,1 1 0,-1 2 0,1 1 0,0 2 0,0 1 0,-57 23 0,-16 7 0,-1-5 0,-2-5 0,-123 15 0,-339 9 0,1100-56 0,-279 5 0,966 0-1289,-1108 0 1289,117 16 0,-207-15 0,-1 1 0,24 8 0,-23-2 0,-17 0 0,-22 3 0,-4-3 109,1-2 0,-1-1 0,0-1 0,-36 1-1,-119-2 598,141-4-667,-1407-3-737,4048 3 1396,-1934-55-698,-623 50 0,253-47 0,-191 30 0,0 4 0,174-7 0,-57 28 0,201-4 0,-370-3 0,69-16 0,-72 10 0,82-5 0,509 13 0,-314 5 0,-70-18 0,-110 4 0,173 10 0,-177 3 0,-164 0 0,-1 2 0,-34 9 0,16-3 0,-32 5 0,32-8 0,0 2 0,-46 17 0,63-14 0,13-3 0,10-9 0,0 0 0,0 0 0,0 0 0,0 1 0,0-1 0,0 0 0,0 0 0,0 1 0,0-1 0,0 0 0,0 0 0,0 0 0,0 1 0,0-1 0,0 0 0,0 0 0,0 1 0,0-1 0,0 0 0,0 0 0,1 0 0,-1 1 0,0-1 0,0 0 0,0 0 0,0 0 0,0 0 0,1 1 0,-1-1 0,0 0 0,0 0 0,0 0 0,1 0 0,-1 0 0,0 0 0,0 1 0,0-1 0,1 0 0,-1 0 0,0 0 0,0 0 0,1 0 0,13 4 0,1-1 0,0-1 0,0 0 0,0-1 0,0-1 0,17-1 0,5 1 0,134 0 0,-822 0 0,263-2 0,-1432 2 0,2189-2 0,533 9 0,-728 5 0,7-2 0,-1387-9 0,558-3 0,806 2 0,420 4 0,-5 34 0,-532-34 0,-29-4 0,0 1 0,-1 0 0,1 1 0,0 0 0,0 1 0,15 6 0,-27-9 0,0 0 0,0 0 0,0 0 0,0 0 0,0 0 0,0 0 0,0 0 0,0 0 0,-1 0 0,1 0 0,0 0 0,0 0 0,0 0 0,0 0 0,0 0 0,0 1 0,0-1 0,0 0 0,0 0 0,0 0 0,0 0 0,0 0 0,0 0 0,0 0 0,0 0 0,0 0 0,0 0 0,0 0 0,-1 0 0,1 0 0,0 1 0,0-1 0,0 0 0,0 0 0,0 0 0,0 0 0,0 0 0,0 0 0,0 0 0,0 0 0,1 0 0,-1 0 0,0 1 0,0-1 0,0 0 0,0 0 0,0 0 0,0 0 0,0 0 0,0 0 0,0 0 0,0 0 0,0 0 0,0 0 0,0 0 0,0 0 0,0 0 0,0 0 0,0 0 0,0 1 0,1-1 0,-1 0 0,0 0 0,0 0 0,0 0 0,0 0 0,-16 3 0,-405 5 0,269-10 0,-859-1 0,1024 3 12,27 0-356,0 1 0,-1 1-1,72 15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7T07:45:41.7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1910 202 24575,'824'0'0,"-813"-1"0,0 0 0,0-1 0,0 0 0,0-1 0,0 0 0,0-1 0,-1 0 0,20-11 0,-17 8 0,1 1 0,-1 0 0,1 1 0,23-5 0,9 4 0,0 3 0,56 2 0,20-1 0,197-32 0,-121 23 0,-197 11 0,-1056 2-723,620-3 534,-11-7 189,316 0 0,-180-35 0,283 34 143,27 8-134,0 1 0,0 0 0,0-1 1,1 1-1,-1 0 0,0 0 0,0-1 0,0 1 1,1 0-1,-1-1 0,0 1 0,1 0 1,-1 0-1,0 0 0,0-1 0,1 1 0,-1 0 1,0 0-1,1 0 0,-1 0 0,0-1 1,1 1-1,-1 0 0,0 0 0,1 0 0,-1 0 1,1 0-1,-1 0 0,0 0 0,1 0 1,-1 0-1,0 0 0,1 1 0,55-5 447,750 5-456,-378 1 0,-1661-2 0,1197 1 0,1 1 0,-1 2 0,1 1 0,0 2 0,0 1 0,-57 23 0,-16 7 0,-1-5 0,-2-5 0,-123 15 0,-339 9 0,1100-56 0,-279 5 0,966 0-1289,-1108 0 1289,117 16 0,-207-15 0,-1 1 0,24 8 0,-23-2 0,-17 0 0,-22 3 0,-4-3 109,1-2 0,-1-1 0,0-1 0,-36 1-1,-119-2 598,141-4-667,-1407-3-737,4048 3 1396,-1934-55-698,-623 50 0,253-47 0,-191 30 0,0 4 0,174-7 0,-57 28 0,201-4 0,-370-3 0,69-16 0,-72 10 0,82-5 0,509 13 0,-314 5 0,-70-18 0,-110 4 0,173 10 0,-177 3 0,-164 0 0,-1 2 0,-34 9 0,16-3 0,-32 5 0,32-8 0,0 2 0,-46 17 0,63-14 0,13-3 0,10-9 0,0 0 0,0 0 0,0 0 0,0 1 0,0-1 0,0 0 0,0 0 0,0 1 0,0-1 0,0 0 0,0 0 0,0 0 0,0 1 0,0-1 0,0 0 0,0 0 0,0 1 0,0-1 0,0 0 0,0 0 0,1 0 0,-1 1 0,0-1 0,0 0 0,0 0 0,0 0 0,0 0 0,1 1 0,-1-1 0,0 0 0,0 0 0,0 0 0,1 0 0,-1 0 0,0 0 0,0 1 0,0-1 0,1 0 0,-1 0 0,0 0 0,0 0 0,1 0 0,13 4 0,1-1 0,0-1 0,0 0 0,0-1 0,0-1 0,17-1 0,5 1 0,134 0 0,-822 0 0,263-2 0,-1432 2 0,2189-2 0,533 9 0,-728 5 0,7-2 0,-1387-9 0,558-3 0,806 2 0,420 4 0,-5 34 0,-532-34 0,-29-4 0,0 1 0,-1 0 0,1 1 0,0 0 0,0 1 0,15 6 0,-27-9 0,0 0 0,0 0 0,0 0 0,0 0 0,0 0 0,0 0 0,0 0 0,0 0 0,-1 0 0,1 0 0,0 0 0,0 0 0,0 0 0,0 0 0,0 0 0,0 1 0,0-1 0,0 0 0,0 0 0,0 0 0,0 0 0,0 0 0,0 0 0,0 0 0,0 0 0,0 0 0,0 0 0,0 0 0,-1 0 0,1 0 0,0 1 0,0-1 0,0 0 0,0 0 0,0 0 0,0 0 0,0 0 0,0 0 0,0 0 0,0 0 0,1 0 0,-1 0 0,0 1 0,0-1 0,0 0 0,0 0 0,0 0 0,0 0 0,0 0 0,0 0 0,0 0 0,0 0 0,0 0 0,0 0 0,0 0 0,0 0 0,0 0 0,0 0 0,0 0 0,0 1 0,1-1 0,-1 0 0,0 0 0,0 0 0,0 0 0,0 0 0,-16 3 0,-405 5 0,269-10 0,-859-1 0,1024 3 12,27 0-356,0 1 0,-1 1-1,72 15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7T07:45:41.7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1910 202 24575,'824'0'0,"-813"-1"0,0 0 0,0-1 0,0 0 0,0-1 0,0 0 0,0-1 0,-1 0 0,20-11 0,-17 8 0,1 1 0,-1 0 0,1 1 0,23-5 0,9 4 0,0 3 0,56 2 0,20-1 0,197-32 0,-121 23 0,-197 11 0,-1056 2-723,620-3 534,-11-7 189,316 0 0,-180-35 0,283 34 143,27 8-134,0 1 0,0 0 0,0-1 1,1 1-1,-1 0 0,0 0 0,0-1 0,0 1 1,1 0-1,-1-1 0,0 1 0,1 0 1,-1 0-1,0 0 0,0-1 0,1 1 0,-1 0 1,0 0-1,1 0 0,-1 0 0,0-1 1,1 1-1,-1 0 0,0 0 0,1 0 0,-1 0 1,1 0-1,-1 0 0,0 0 0,1 0 1,-1 0-1,0 0 0,1 1 0,55-5 447,750 5-456,-378 1 0,-1661-2 0,1197 1 0,1 1 0,-1 2 0,1 1 0,0 2 0,0 1 0,-57 23 0,-16 7 0,-1-5 0,-2-5 0,-123 15 0,-339 9 0,1100-56 0,-279 5 0,966 0-1289,-1108 0 1289,117 16 0,-207-15 0,-1 1 0,24 8 0,-23-2 0,-17 0 0,-22 3 0,-4-3 109,1-2 0,-1-1 0,0-1 0,-36 1-1,-119-2 598,141-4-667,-1407-3-737,4048 3 1396,-1934-55-698,-623 50 0,253-47 0,-191 30 0,0 4 0,174-7 0,-57 28 0,201-4 0,-370-3 0,69-16 0,-72 10 0,82-5 0,509 13 0,-314 5 0,-70-18 0,-110 4 0,173 10 0,-177 3 0,-164 0 0,-1 2 0,-34 9 0,16-3 0,-32 5 0,32-8 0,0 2 0,-46 17 0,63-14 0,13-3 0,10-9 0,0 0 0,0 0 0,0 0 0,0 1 0,0-1 0,0 0 0,0 0 0,0 1 0,0-1 0,0 0 0,0 0 0,0 0 0,0 1 0,0-1 0,0 0 0,0 0 0,0 1 0,0-1 0,0 0 0,0 0 0,1 0 0,-1 1 0,0-1 0,0 0 0,0 0 0,0 0 0,0 0 0,1 1 0,-1-1 0,0 0 0,0 0 0,0 0 0,1 0 0,-1 0 0,0 0 0,0 1 0,0-1 0,1 0 0,-1 0 0,0 0 0,0 0 0,1 0 0,13 4 0,1-1 0,0-1 0,0 0 0,0-1 0,0-1 0,17-1 0,5 1 0,134 0 0,-822 0 0,263-2 0,-1432 2 0,2189-2 0,533 9 0,-728 5 0,7-2 0,-1387-9 0,558-3 0,806 2 0,420 4 0,-5 34 0,-532-34 0,-29-4 0,0 1 0,-1 0 0,1 1 0,0 0 0,0 1 0,15 6 0,-27-9 0,0 0 0,0 0 0,0 0 0,0 0 0,0 0 0,0 0 0,0 0 0,0 0 0,-1 0 0,1 0 0,0 0 0,0 0 0,0 0 0,0 0 0,0 0 0,0 1 0,0-1 0,0 0 0,0 0 0,0 0 0,0 0 0,0 0 0,0 0 0,0 0 0,0 0 0,0 0 0,0 0 0,0 0 0,-1 0 0,1 0 0,0 1 0,0-1 0,0 0 0,0 0 0,0 0 0,0 0 0,0 0 0,0 0 0,0 0 0,0 0 0,1 0 0,-1 0 0,0 1 0,0-1 0,0 0 0,0 0 0,0 0 0,0 0 0,0 0 0,0 0 0,0 0 0,0 0 0,0 0 0,0 0 0,0 0 0,0 0 0,0 0 0,0 0 0,0 0 0,0 1 0,1-1 0,-1 0 0,0 0 0,0 0 0,0 0 0,0 0 0,-16 3 0,-405 5 0,269-10 0,-859-1 0,1024 3 12,27 0-356,0 1 0,-1 1-1,72 15 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7T07:45:41.7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1910 202 24575,'824'0'0,"-813"-1"0,0 0 0,0-1 0,0 0 0,0-1 0,0 0 0,0-1 0,-1 0 0,20-11 0,-17 8 0,1 1 0,-1 0 0,1 1 0,23-5 0,9 4 0,0 3 0,56 2 0,20-1 0,197-32 0,-121 23 0,-197 11 0,-1056 2-723,620-3 534,-11-7 189,316 0 0,-180-35 0,283 34 143,27 8-134,0 1 0,0 0 0,0-1 1,1 1-1,-1 0 0,0 0 0,0-1 0,0 1 1,1 0-1,-1-1 0,0 1 0,1 0 1,-1 0-1,0 0 0,0-1 0,1 1 0,-1 0 1,0 0-1,1 0 0,-1 0 0,0-1 1,1 1-1,-1 0 0,0 0 0,1 0 0,-1 0 1,1 0-1,-1 0 0,0 0 0,1 0 1,-1 0-1,0 0 0,1 1 0,55-5 447,750 5-456,-378 1 0,-1661-2 0,1197 1 0,1 1 0,-1 2 0,1 1 0,0 2 0,0 1 0,-57 23 0,-16 7 0,-1-5 0,-2-5 0,-123 15 0,-339 9 0,1100-56 0,-279 5 0,966 0-1289,-1108 0 1289,117 16 0,-207-15 0,-1 1 0,24 8 0,-23-2 0,-17 0 0,-22 3 0,-4-3 109,1-2 0,-1-1 0,0-1 0,-36 1-1,-119-2 598,141-4-667,-1407-3-737,4048 3 1396,-1934-55-698,-623 50 0,253-47 0,-191 30 0,0 4 0,174-7 0,-57 28 0,201-4 0,-370-3 0,69-16 0,-72 10 0,82-5 0,509 13 0,-314 5 0,-70-18 0,-110 4 0,173 10 0,-177 3 0,-164 0 0,-1 2 0,-34 9 0,16-3 0,-32 5 0,32-8 0,0 2 0,-46 17 0,63-14 0,13-3 0,10-9 0,0 0 0,0 0 0,0 0 0,0 1 0,0-1 0,0 0 0,0 0 0,0 1 0,0-1 0,0 0 0,0 0 0,0 0 0,0 1 0,0-1 0,0 0 0,0 0 0,0 1 0,0-1 0,0 0 0,0 0 0,1 0 0,-1 1 0,0-1 0,0 0 0,0 0 0,0 0 0,0 0 0,1 1 0,-1-1 0,0 0 0,0 0 0,0 0 0,1 0 0,-1 0 0,0 0 0,0 1 0,0-1 0,1 0 0,-1 0 0,0 0 0,0 0 0,1 0 0,13 4 0,1-1 0,0-1 0,0 0 0,0-1 0,0-1 0,17-1 0,5 1 0,134 0 0,-822 0 0,263-2 0,-1432 2 0,2189-2 0,533 9 0,-728 5 0,7-2 0,-1387-9 0,558-3 0,806 2 0,420 4 0,-5 34 0,-532-34 0,-29-4 0,0 1 0,-1 0 0,1 1 0,0 0 0,0 1 0,15 6 0,-27-9 0,0 0 0,0 0 0,0 0 0,0 0 0,0 0 0,0 0 0,0 0 0,0 0 0,-1 0 0,1 0 0,0 0 0,0 0 0,0 0 0,0 0 0,0 0 0,0 1 0,0-1 0,0 0 0,0 0 0,0 0 0,0 0 0,0 0 0,0 0 0,0 0 0,0 0 0,0 0 0,0 0 0,0 0 0,-1 0 0,1 0 0,0 1 0,0-1 0,0 0 0,0 0 0,0 0 0,0 0 0,0 0 0,0 0 0,0 0 0,0 0 0,1 0 0,-1 0 0,0 1 0,0-1 0,0 0 0,0 0 0,0 0 0,0 0 0,0 0 0,0 0 0,0 0 0,0 0 0,0 0 0,0 0 0,0 0 0,0 0 0,0 0 0,0 0 0,0 0 0,0 1 0,1-1 0,-1 0 0,0 0 0,0 0 0,0 0 0,0 0 0,-16 3 0,-405 5 0,269-10 0,-859-1 0,1024 3 12,27 0-356,0 1 0,-1 1-1,72 15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7T07:45:41.7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1910 202 24575,'824'0'0,"-813"-1"0,0 0 0,0-1 0,0 0 0,0-1 0,0 0 0,0-1 0,-1 0 0,20-11 0,-17 8 0,1 1 0,-1 0 0,1 1 0,23-5 0,9 4 0,0 3 0,56 2 0,20-1 0,197-32 0,-121 23 0,-197 11 0,-1056 2-723,620-3 534,-11-7 189,316 0 0,-180-35 0,283 34 143,27 8-134,0 1 0,0 0 0,0-1 1,1 1-1,-1 0 0,0 0 0,0-1 0,0 1 1,1 0-1,-1-1 0,0 1 0,1 0 1,-1 0-1,0 0 0,0-1 0,1 1 0,-1 0 1,0 0-1,1 0 0,-1 0 0,0-1 1,1 1-1,-1 0 0,0 0 0,1 0 0,-1 0 1,1 0-1,-1 0 0,0 0 0,1 0 1,-1 0-1,0 0 0,1 1 0,55-5 447,750 5-456,-378 1 0,-1661-2 0,1197 1 0,1 1 0,-1 2 0,1 1 0,0 2 0,0 1 0,-57 23 0,-16 7 0,-1-5 0,-2-5 0,-123 15 0,-339 9 0,1100-56 0,-279 5 0,966 0-1289,-1108 0 1289,117 16 0,-207-15 0,-1 1 0,24 8 0,-23-2 0,-17 0 0,-22 3 0,-4-3 109,1-2 0,-1-1 0,0-1 0,-36 1-1,-119-2 598,141-4-667,-1407-3-737,4048 3 1396,-1934-55-698,-623 50 0,253-47 0,-191 30 0,0 4 0,174-7 0,-57 28 0,201-4 0,-370-3 0,69-16 0,-72 10 0,82-5 0,509 13 0,-314 5 0,-70-18 0,-110 4 0,173 10 0,-177 3 0,-164 0 0,-1 2 0,-34 9 0,16-3 0,-32 5 0,32-8 0,0 2 0,-46 17 0,63-14 0,13-3 0,10-9 0,0 0 0,0 0 0,0 0 0,0 1 0,0-1 0,0 0 0,0 0 0,0 1 0,0-1 0,0 0 0,0 0 0,0 0 0,0 1 0,0-1 0,0 0 0,0 0 0,0 1 0,0-1 0,0 0 0,0 0 0,1 0 0,-1 1 0,0-1 0,0 0 0,0 0 0,0 0 0,0 0 0,1 1 0,-1-1 0,0 0 0,0 0 0,0 0 0,1 0 0,-1 0 0,0 0 0,0 1 0,0-1 0,1 0 0,-1 0 0,0 0 0,0 0 0,1 0 0,13 4 0,1-1 0,0-1 0,0 0 0,0-1 0,0-1 0,17-1 0,5 1 0,134 0 0,-822 0 0,263-2 0,-1432 2 0,2189-2 0,533 9 0,-728 5 0,7-2 0,-1387-9 0,558-3 0,806 2 0,420 4 0,-5 34 0,-532-34 0,-29-4 0,0 1 0,-1 0 0,1 1 0,0 0 0,0 1 0,15 6 0,-27-9 0,0 0 0,0 0 0,0 0 0,0 0 0,0 0 0,0 0 0,0 0 0,0 0 0,-1 0 0,1 0 0,0 0 0,0 0 0,0 0 0,0 0 0,0 0 0,0 1 0,0-1 0,0 0 0,0 0 0,0 0 0,0 0 0,0 0 0,0 0 0,0 0 0,0 0 0,0 0 0,0 0 0,0 0 0,-1 0 0,1 0 0,0 1 0,0-1 0,0 0 0,0 0 0,0 0 0,0 0 0,0 0 0,0 0 0,0 0 0,0 0 0,1 0 0,-1 0 0,0 1 0,0-1 0,0 0 0,0 0 0,0 0 0,0 0 0,0 0 0,0 0 0,0 0 0,0 0 0,0 0 0,0 0 0,0 0 0,0 0 0,0 0 0,0 0 0,0 0 0,0 1 0,1-1 0,-1 0 0,0 0 0,0 0 0,0 0 0,0 0 0,-16 3 0,-405 5 0,269-10 0,-859-1 0,1024 3 12,27 0-356,0 1 0,-1 1-1,72 15 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7T07:45:41.7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1910 202 24575,'824'0'0,"-813"-1"0,0 0 0,0-1 0,0 0 0,0-1 0,0 0 0,0-1 0,-1 0 0,20-11 0,-17 8 0,1 1 0,-1 0 0,1 1 0,23-5 0,9 4 0,0 3 0,56 2 0,20-1 0,197-32 0,-121 23 0,-197 11 0,-1056 2-723,620-3 534,-11-7 189,316 0 0,-180-35 0,283 34 143,27 8-134,0 1 0,0 0 0,0-1 1,1 1-1,-1 0 0,0 0 0,0-1 0,0 1 1,1 0-1,-1-1 0,0 1 0,1 0 1,-1 0-1,0 0 0,0-1 0,1 1 0,-1 0 1,0 0-1,1 0 0,-1 0 0,0-1 1,1 1-1,-1 0 0,0 0 0,1 0 0,-1 0 1,1 0-1,-1 0 0,0 0 0,1 0 1,-1 0-1,0 0 0,1 1 0,55-5 447,750 5-456,-378 1 0,-1661-2 0,1197 1 0,1 1 0,-1 2 0,1 1 0,0 2 0,0 1 0,-57 23 0,-16 7 0,-1-5 0,-2-5 0,-123 15 0,-339 9 0,1100-56 0,-279 5 0,966 0-1289,-1108 0 1289,117 16 0,-207-15 0,-1 1 0,24 8 0,-23-2 0,-17 0 0,-22 3 0,-4-3 109,1-2 0,-1-1 0,0-1 0,-36 1-1,-119-2 598,141-4-667,-1407-3-737,4048 3 1396,-1934-55-698,-623 50 0,253-47 0,-191 30 0,0 4 0,174-7 0,-57 28 0,201-4 0,-370-3 0,69-16 0,-72 10 0,82-5 0,509 13 0,-314 5 0,-70-18 0,-110 4 0,173 10 0,-177 3 0,-164 0 0,-1 2 0,-34 9 0,16-3 0,-32 5 0,32-8 0,0 2 0,-46 17 0,63-14 0,13-3 0,10-9 0,0 0 0,0 0 0,0 0 0,0 1 0,0-1 0,0 0 0,0 0 0,0 1 0,0-1 0,0 0 0,0 0 0,0 0 0,0 1 0,0-1 0,0 0 0,0 0 0,0 1 0,0-1 0,0 0 0,0 0 0,1 0 0,-1 1 0,0-1 0,0 0 0,0 0 0,0 0 0,0 0 0,1 1 0,-1-1 0,0 0 0,0 0 0,0 0 0,1 0 0,-1 0 0,0 0 0,0 1 0,0-1 0,1 0 0,-1 0 0,0 0 0,0 0 0,1 0 0,13 4 0,1-1 0,0-1 0,0 0 0,0-1 0,0-1 0,17-1 0,5 1 0,134 0 0,-822 0 0,263-2 0,-1432 2 0,2189-2 0,533 9 0,-728 5 0,7-2 0,-1387-9 0,558-3 0,806 2 0,420 4 0,-5 34 0,-532-34 0,-29-4 0,0 1 0,-1 0 0,1 1 0,0 0 0,0 1 0,15 6 0,-27-9 0,0 0 0,0 0 0,0 0 0,0 0 0,0 0 0,0 0 0,0 0 0,0 0 0,-1 0 0,1 0 0,0 0 0,0 0 0,0 0 0,0 0 0,0 0 0,0 1 0,0-1 0,0 0 0,0 0 0,0 0 0,0 0 0,0 0 0,0 0 0,0 0 0,0 0 0,0 0 0,0 0 0,0 0 0,-1 0 0,1 0 0,0 1 0,0-1 0,0 0 0,0 0 0,0 0 0,0 0 0,0 0 0,0 0 0,0 0 0,0 0 0,1 0 0,-1 0 0,0 1 0,0-1 0,0 0 0,0 0 0,0 0 0,0 0 0,0 0 0,0 0 0,0 0 0,0 0 0,0 0 0,0 0 0,0 0 0,0 0 0,0 0 0,0 0 0,0 0 0,0 1 0,1-1 0,-1 0 0,0 0 0,0 0 0,0 0 0,0 0 0,-16 3 0,-405 5 0,269-10 0,-859-1 0,1024 3 12,27 0-356,0 1 0,-1 1-1,72 15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7T07:45:41.7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1910 202 24575,'824'0'0,"-813"-1"0,0 0 0,0-1 0,0 0 0,0-1 0,0 0 0,0-1 0,-1 0 0,20-11 0,-17 8 0,1 1 0,-1 0 0,1 1 0,23-5 0,9 4 0,0 3 0,56 2 0,20-1 0,197-32 0,-121 23 0,-197 11 0,-1056 2-723,620-3 534,-11-7 189,316 0 0,-180-35 0,283 34 143,27 8-134,0 1 0,0 0 0,0-1 1,1 1-1,-1 0 0,0 0 0,0-1 0,0 1 1,1 0-1,-1-1 0,0 1 0,1 0 1,-1 0-1,0 0 0,0-1 0,1 1 0,-1 0 1,0 0-1,1 0 0,-1 0 0,0-1 1,1 1-1,-1 0 0,0 0 0,1 0 0,-1 0 1,1 0-1,-1 0 0,0 0 0,1 0 1,-1 0-1,0 0 0,1 1 0,55-5 447,750 5-456,-378 1 0,-1661-2 0,1197 1 0,1 1 0,-1 2 0,1 1 0,0 2 0,0 1 0,-57 23 0,-16 7 0,-1-5 0,-2-5 0,-123 15 0,-339 9 0,1100-56 0,-279 5 0,966 0-1289,-1108 0 1289,117 16 0,-207-15 0,-1 1 0,24 8 0,-23-2 0,-17 0 0,-22 3 0,-4-3 109,1-2 0,-1-1 0,0-1 0,-36 1-1,-119-2 598,141-4-667,-1407-3-737,4048 3 1396,-1934-55-698,-623 50 0,253-47 0,-191 30 0,0 4 0,174-7 0,-57 28 0,201-4 0,-370-3 0,69-16 0,-72 10 0,82-5 0,509 13 0,-314 5 0,-70-18 0,-110 4 0,173 10 0,-177 3 0,-164 0 0,-1 2 0,-34 9 0,16-3 0,-32 5 0,32-8 0,0 2 0,-46 17 0,63-14 0,13-3 0,10-9 0,0 0 0,0 0 0,0 0 0,0 1 0,0-1 0,0 0 0,0 0 0,0 1 0,0-1 0,0 0 0,0 0 0,0 0 0,0 1 0,0-1 0,0 0 0,0 0 0,0 1 0,0-1 0,0 0 0,0 0 0,1 0 0,-1 1 0,0-1 0,0 0 0,0 0 0,0 0 0,0 0 0,1 1 0,-1-1 0,0 0 0,0 0 0,0 0 0,1 0 0,-1 0 0,0 0 0,0 1 0,0-1 0,1 0 0,-1 0 0,0 0 0,0 0 0,1 0 0,13 4 0,1-1 0,0-1 0,0 0 0,0-1 0,0-1 0,17-1 0,5 1 0,134 0 0,-822 0 0,263-2 0,-1432 2 0,2189-2 0,533 9 0,-728 5 0,7-2 0,-1387-9 0,558-3 0,806 2 0,420 4 0,-5 34 0,-532-34 0,-29-4 0,0 1 0,-1 0 0,1 1 0,0 0 0,0 1 0,15 6 0,-27-9 0,0 0 0,0 0 0,0 0 0,0 0 0,0 0 0,0 0 0,0 0 0,0 0 0,-1 0 0,1 0 0,0 0 0,0 0 0,0 0 0,0 0 0,0 0 0,0 1 0,0-1 0,0 0 0,0 0 0,0 0 0,0 0 0,0 0 0,0 0 0,0 0 0,0 0 0,0 0 0,0 0 0,0 0 0,-1 0 0,1 0 0,0 1 0,0-1 0,0 0 0,0 0 0,0 0 0,0 0 0,0 0 0,0 0 0,0 0 0,0 0 0,1 0 0,-1 0 0,0 1 0,0-1 0,0 0 0,0 0 0,0 0 0,0 0 0,0 0 0,0 0 0,0 0 0,0 0 0,0 0 0,0 0 0,0 0 0,0 0 0,0 0 0,0 0 0,0 0 0,0 1 0,1-1 0,-1 0 0,0 0 0,0 0 0,0 0 0,0 0 0,-16 3 0,-405 5 0,269-10 0,-859-1 0,1024 3 12,27 0-356,0 1 0,-1 1-1,72 15 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7T07:45:41.7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1910 202 24575,'824'0'0,"-813"-1"0,0 0 0,0-1 0,0 0 0,0-1 0,0 0 0,0-1 0,-1 0 0,20-11 0,-17 8 0,1 1 0,-1 0 0,1 1 0,23-5 0,9 4 0,0 3 0,56 2 0,20-1 0,197-32 0,-121 23 0,-197 11 0,-1056 2-723,620-3 534,-11-7 189,316 0 0,-180-35 0,283 34 143,27 8-134,0 1 0,0 0 0,0-1 1,1 1-1,-1 0 0,0 0 0,0-1 0,0 1 1,1 0-1,-1-1 0,0 1 0,1 0 1,-1 0-1,0 0 0,0-1 0,1 1 0,-1 0 1,0 0-1,1 0 0,-1 0 0,0-1 1,1 1-1,-1 0 0,0 0 0,1 0 0,-1 0 1,1 0-1,-1 0 0,0 0 0,1 0 1,-1 0-1,0 0 0,1 1 0,55-5 447,750 5-456,-378 1 0,-1661-2 0,1197 1 0,1 1 0,-1 2 0,1 1 0,0 2 0,0 1 0,-57 23 0,-16 7 0,-1-5 0,-2-5 0,-123 15 0,-339 9 0,1100-56 0,-279 5 0,966 0-1289,-1108 0 1289,117 16 0,-207-15 0,-1 1 0,24 8 0,-23-2 0,-17 0 0,-22 3 0,-4-3 109,1-2 0,-1-1 0,0-1 0,-36 1-1,-119-2 598,141-4-667,-1407-3-737,4048 3 1396,-1934-55-698,-623 50 0,253-47 0,-191 30 0,0 4 0,174-7 0,-57 28 0,201-4 0,-370-3 0,69-16 0,-72 10 0,82-5 0,509 13 0,-314 5 0,-70-18 0,-110 4 0,173 10 0,-177 3 0,-164 0 0,-1 2 0,-34 9 0,16-3 0,-32 5 0,32-8 0,0 2 0,-46 17 0,63-14 0,13-3 0,10-9 0,0 0 0,0 0 0,0 0 0,0 1 0,0-1 0,0 0 0,0 0 0,0 1 0,0-1 0,0 0 0,0 0 0,0 0 0,0 1 0,0-1 0,0 0 0,0 0 0,0 1 0,0-1 0,0 0 0,0 0 0,1 0 0,-1 1 0,0-1 0,0 0 0,0 0 0,0 0 0,0 0 0,1 1 0,-1-1 0,0 0 0,0 0 0,0 0 0,1 0 0,-1 0 0,0 0 0,0 1 0,0-1 0,1 0 0,-1 0 0,0 0 0,0 0 0,1 0 0,13 4 0,1-1 0,0-1 0,0 0 0,0-1 0,0-1 0,17-1 0,5 1 0,134 0 0,-822 0 0,263-2 0,-1432 2 0,2189-2 0,533 9 0,-728 5 0,7-2 0,-1387-9 0,558-3 0,806 2 0,420 4 0,-5 34 0,-532-34 0,-29-4 0,0 1 0,-1 0 0,1 1 0,0 0 0,0 1 0,15 6 0,-27-9 0,0 0 0,0 0 0,0 0 0,0 0 0,0 0 0,0 0 0,0 0 0,0 0 0,-1 0 0,1 0 0,0 0 0,0 0 0,0 0 0,0 0 0,0 0 0,0 1 0,0-1 0,0 0 0,0 0 0,0 0 0,0 0 0,0 0 0,0 0 0,0 0 0,0 0 0,0 0 0,0 0 0,0 0 0,-1 0 0,1 0 0,0 1 0,0-1 0,0 0 0,0 0 0,0 0 0,0 0 0,0 0 0,0 0 0,0 0 0,0 0 0,1 0 0,-1 0 0,0 1 0,0-1 0,0 0 0,0 0 0,0 0 0,0 0 0,0 0 0,0 0 0,0 0 0,0 0 0,0 0 0,0 0 0,0 0 0,0 0 0,0 0 0,0 0 0,0 0 0,0 1 0,1-1 0,-1 0 0,0 0 0,0 0 0,0 0 0,0 0 0,-16 3 0,-405 5 0,269-10 0,-859-1 0,1024 3 12,27 0-356,0 1 0,-1 1-1,72 15 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7T07:45:41.7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1910 202 24575,'824'0'0,"-813"-1"0,0 0 0,0-1 0,0 0 0,0-1 0,0 0 0,0-1 0,-1 0 0,20-11 0,-17 8 0,1 1 0,-1 0 0,1 1 0,23-5 0,9 4 0,0 3 0,56 2 0,20-1 0,197-32 0,-121 23 0,-197 11 0,-1056 2-723,620-3 534,-11-7 189,316 0 0,-180-35 0,283 34 143,27 8-134,0 1 0,0 0 0,0-1 1,1 1-1,-1 0 0,0 0 0,0-1 0,0 1 1,1 0-1,-1-1 0,0 1 0,1 0 1,-1 0-1,0 0 0,0-1 0,1 1 0,-1 0 1,0 0-1,1 0 0,-1 0 0,0-1 1,1 1-1,-1 0 0,0 0 0,1 0 0,-1 0 1,1 0-1,-1 0 0,0 0 0,1 0 1,-1 0-1,0 0 0,1 1 0,55-5 447,750 5-456,-378 1 0,-1661-2 0,1197 1 0,1 1 0,-1 2 0,1 1 0,0 2 0,0 1 0,-57 23 0,-16 7 0,-1-5 0,-2-5 0,-123 15 0,-339 9 0,1100-56 0,-279 5 0,966 0-1289,-1108 0 1289,117 16 0,-207-15 0,-1 1 0,24 8 0,-23-2 0,-17 0 0,-22 3 0,-4-3 109,1-2 0,-1-1 0,0-1 0,-36 1-1,-119-2 598,141-4-667,-1407-3-737,4048 3 1396,-1934-55-698,-623 50 0,253-47 0,-191 30 0,0 4 0,174-7 0,-57 28 0,201-4 0,-370-3 0,69-16 0,-72 10 0,82-5 0,509 13 0,-314 5 0,-70-18 0,-110 4 0,173 10 0,-177 3 0,-164 0 0,-1 2 0,-34 9 0,16-3 0,-32 5 0,32-8 0,0 2 0,-46 17 0,63-14 0,13-3 0,10-9 0,0 0 0,0 0 0,0 0 0,0 1 0,0-1 0,0 0 0,0 0 0,0 1 0,0-1 0,0 0 0,0 0 0,0 0 0,0 1 0,0-1 0,0 0 0,0 0 0,0 1 0,0-1 0,0 0 0,0 0 0,1 0 0,-1 1 0,0-1 0,0 0 0,0 0 0,0 0 0,0 0 0,1 1 0,-1-1 0,0 0 0,0 0 0,0 0 0,1 0 0,-1 0 0,0 0 0,0 1 0,0-1 0,1 0 0,-1 0 0,0 0 0,0 0 0,1 0 0,13 4 0,1-1 0,0-1 0,0 0 0,0-1 0,0-1 0,17-1 0,5 1 0,134 0 0,-822 0 0,263-2 0,-1432 2 0,2189-2 0,533 9 0,-728 5 0,7-2 0,-1387-9 0,558-3 0,806 2 0,420 4 0,-5 34 0,-532-34 0,-29-4 0,0 1 0,-1 0 0,1 1 0,0 0 0,0 1 0,15 6 0,-27-9 0,0 0 0,0 0 0,0 0 0,0 0 0,0 0 0,0 0 0,0 0 0,0 0 0,-1 0 0,1 0 0,0 0 0,0 0 0,0 0 0,0 0 0,0 0 0,0 1 0,0-1 0,0 0 0,0 0 0,0 0 0,0 0 0,0 0 0,0 0 0,0 0 0,0 0 0,0 0 0,0 0 0,0 0 0,-1 0 0,1 0 0,0 1 0,0-1 0,0 0 0,0 0 0,0 0 0,0 0 0,0 0 0,0 0 0,0 0 0,0 0 0,1 0 0,-1 0 0,0 1 0,0-1 0,0 0 0,0 0 0,0 0 0,0 0 0,0 0 0,0 0 0,0 0 0,0 0 0,0 0 0,0 0 0,0 0 0,0 0 0,0 0 0,0 0 0,0 0 0,0 1 0,1-1 0,-1 0 0,0 0 0,0 0 0,0 0 0,0 0 0,-16 3 0,-405 5 0,269-10 0,-859-1 0,1024 3 12,27 0-356,0 1 0,-1 1-1,72 15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7T07:45:41.7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1910 202 24575,'824'0'0,"-813"-1"0,0 0 0,0-1 0,0 0 0,0-1 0,0 0 0,0-1 0,-1 0 0,20-11 0,-17 8 0,1 1 0,-1 0 0,1 1 0,23-5 0,9 4 0,0 3 0,56 2 0,20-1 0,197-32 0,-121 23 0,-197 11 0,-1056 2-723,620-3 534,-11-7 189,316 0 0,-180-35 0,283 34 143,27 8-134,0 1 0,0 0 0,0-1 1,1 1-1,-1 0 0,0 0 0,0-1 0,0 1 1,1 0-1,-1-1 0,0 1 0,1 0 1,-1 0-1,0 0 0,0-1 0,1 1 0,-1 0 1,0 0-1,1 0 0,-1 0 0,0-1 1,1 1-1,-1 0 0,0 0 0,1 0 0,-1 0 1,1 0-1,-1 0 0,0 0 0,1 0 1,-1 0-1,0 0 0,1 1 0,55-5 447,750 5-456,-378 1 0,-1661-2 0,1197 1 0,1 1 0,-1 2 0,1 1 0,0 2 0,0 1 0,-57 23 0,-16 7 0,-1-5 0,-2-5 0,-123 15 0,-339 9 0,1100-56 0,-279 5 0,966 0-1289,-1108 0 1289,117 16 0,-207-15 0,-1 1 0,24 8 0,-23-2 0,-17 0 0,-22 3 0,-4-3 109,1-2 0,-1-1 0,0-1 0,-36 1-1,-119-2 598,141-4-667,-1407-3-737,4048 3 1396,-1934-55-698,-623 50 0,253-47 0,-191 30 0,0 4 0,174-7 0,-57 28 0,201-4 0,-370-3 0,69-16 0,-72 10 0,82-5 0,509 13 0,-314 5 0,-70-18 0,-110 4 0,173 10 0,-177 3 0,-164 0 0,-1 2 0,-34 9 0,16-3 0,-32 5 0,32-8 0,0 2 0,-46 17 0,63-14 0,13-3 0,10-9 0,0 0 0,0 0 0,0 0 0,0 1 0,0-1 0,0 0 0,0 0 0,0 1 0,0-1 0,0 0 0,0 0 0,0 0 0,0 1 0,0-1 0,0 0 0,0 0 0,0 1 0,0-1 0,0 0 0,0 0 0,1 0 0,-1 1 0,0-1 0,0 0 0,0 0 0,0 0 0,0 0 0,1 1 0,-1-1 0,0 0 0,0 0 0,0 0 0,1 0 0,-1 0 0,0 0 0,0 1 0,0-1 0,1 0 0,-1 0 0,0 0 0,0 0 0,1 0 0,13 4 0,1-1 0,0-1 0,0 0 0,0-1 0,0-1 0,17-1 0,5 1 0,134 0 0,-822 0 0,263-2 0,-1432 2 0,2189-2 0,533 9 0,-728 5 0,7-2 0,-1387-9 0,558-3 0,806 2 0,420 4 0,-5 34 0,-532-34 0,-29-4 0,0 1 0,-1 0 0,1 1 0,0 0 0,0 1 0,15 6 0,-27-9 0,0 0 0,0 0 0,0 0 0,0 0 0,0 0 0,0 0 0,0 0 0,0 0 0,-1 0 0,1 0 0,0 0 0,0 0 0,0 0 0,0 0 0,0 0 0,0 1 0,0-1 0,0 0 0,0 0 0,0 0 0,0 0 0,0 0 0,0 0 0,0 0 0,0 0 0,0 0 0,0 0 0,0 0 0,-1 0 0,1 0 0,0 1 0,0-1 0,0 0 0,0 0 0,0 0 0,0 0 0,0 0 0,0 0 0,0 0 0,0 0 0,1 0 0,-1 0 0,0 1 0,0-1 0,0 0 0,0 0 0,0 0 0,0 0 0,0 0 0,0 0 0,0 0 0,0 0 0,0 0 0,0 0 0,0 0 0,0 0 0,0 0 0,0 0 0,0 0 0,0 1 0,1-1 0,-1 0 0,0 0 0,0 0 0,0 0 0,0 0 0,-16 3 0,-405 5 0,269-10 0,-859-1 0,1024 3 12,27 0-356,0 1 0,-1 1-1,72 15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7T07:45:41.7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1910 202 24575,'824'0'0,"-813"-1"0,0 0 0,0-1 0,0 0 0,0-1 0,0 0 0,0-1 0,-1 0 0,20-11 0,-17 8 0,1 1 0,-1 0 0,1 1 0,23-5 0,9 4 0,0 3 0,56 2 0,20-1 0,197-32 0,-121 23 0,-197 11 0,-1056 2-723,620-3 534,-11-7 189,316 0 0,-180-35 0,283 34 143,27 8-134,0 1 0,0 0 0,0-1 1,1 1-1,-1 0 0,0 0 0,0-1 0,0 1 1,1 0-1,-1-1 0,0 1 0,1 0 1,-1 0-1,0 0 0,0-1 0,1 1 0,-1 0 1,0 0-1,1 0 0,-1 0 0,0-1 1,1 1-1,-1 0 0,0 0 0,1 0 0,-1 0 1,1 0-1,-1 0 0,0 0 0,1 0 1,-1 0-1,0 0 0,1 1 0,55-5 447,750 5-456,-378 1 0,-1661-2 0,1197 1 0,1 1 0,-1 2 0,1 1 0,0 2 0,0 1 0,-57 23 0,-16 7 0,-1-5 0,-2-5 0,-123 15 0,-339 9 0,1100-56 0,-279 5 0,966 0-1289,-1108 0 1289,117 16 0,-207-15 0,-1 1 0,24 8 0,-23-2 0,-17 0 0,-22 3 0,-4-3 109,1-2 0,-1-1 0,0-1 0,-36 1-1,-119-2 598,141-4-667,-1407-3-737,4048 3 1396,-1934-55-698,-623 50 0,253-47 0,-191 30 0,0 4 0,174-7 0,-57 28 0,201-4 0,-370-3 0,69-16 0,-72 10 0,82-5 0,509 13 0,-314 5 0,-70-18 0,-110 4 0,173 10 0,-177 3 0,-164 0 0,-1 2 0,-34 9 0,16-3 0,-32 5 0,32-8 0,0 2 0,-46 17 0,63-14 0,13-3 0,10-9 0,0 0 0,0 0 0,0 0 0,0 1 0,0-1 0,0 0 0,0 0 0,0 1 0,0-1 0,0 0 0,0 0 0,0 0 0,0 1 0,0-1 0,0 0 0,0 0 0,0 1 0,0-1 0,0 0 0,0 0 0,1 0 0,-1 1 0,0-1 0,0 0 0,0 0 0,0 0 0,0 0 0,1 1 0,-1-1 0,0 0 0,0 0 0,0 0 0,1 0 0,-1 0 0,0 0 0,0 1 0,0-1 0,1 0 0,-1 0 0,0 0 0,0 0 0,1 0 0,13 4 0,1-1 0,0-1 0,0 0 0,0-1 0,0-1 0,17-1 0,5 1 0,134 0 0,-822 0 0,263-2 0,-1432 2 0,2189-2 0,533 9 0,-728 5 0,7-2 0,-1387-9 0,558-3 0,806 2 0,420 4 0,-5 34 0,-532-34 0,-29-4 0,0 1 0,-1 0 0,1 1 0,0 0 0,0 1 0,15 6 0,-27-9 0,0 0 0,0 0 0,0 0 0,0 0 0,0 0 0,0 0 0,0 0 0,0 0 0,-1 0 0,1 0 0,0 0 0,0 0 0,0 0 0,0 0 0,0 0 0,0 1 0,0-1 0,0 0 0,0 0 0,0 0 0,0 0 0,0 0 0,0 0 0,0 0 0,0 0 0,0 0 0,0 0 0,0 0 0,-1 0 0,1 0 0,0 1 0,0-1 0,0 0 0,0 0 0,0 0 0,0 0 0,0 0 0,0 0 0,0 0 0,0 0 0,1 0 0,-1 0 0,0 1 0,0-1 0,0 0 0,0 0 0,0 0 0,0 0 0,0 0 0,0 0 0,0 0 0,0 0 0,0 0 0,0 0 0,0 0 0,0 0 0,0 0 0,0 0 0,0 0 0,0 1 0,1-1 0,-1 0 0,0 0 0,0 0 0,0 0 0,0 0 0,-16 3 0,-405 5 0,269-10 0,-859-1 0,1024 3 12,27 0-356,0 1 0,-1 1-1,72 15 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7T07:45:41.7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1910 202 24575,'824'0'0,"-813"-1"0,0 0 0,0-1 0,0 0 0,0-1 0,0 0 0,0-1 0,-1 0 0,20-11 0,-17 8 0,1 1 0,-1 0 0,1 1 0,23-5 0,9 4 0,0 3 0,56 2 0,20-1 0,197-32 0,-121 23 0,-197 11 0,-1056 2-723,620-3 534,-11-7 189,316 0 0,-180-35 0,283 34 143,27 8-134,0 1 0,0 0 0,0-1 1,1 1-1,-1 0 0,0 0 0,0-1 0,0 1 1,1 0-1,-1-1 0,0 1 0,1 0 1,-1 0-1,0 0 0,0-1 0,1 1 0,-1 0 1,0 0-1,1 0 0,-1 0 0,0-1 1,1 1-1,-1 0 0,0 0 0,1 0 0,-1 0 1,1 0-1,-1 0 0,0 0 0,1 0 1,-1 0-1,0 0 0,1 1 0,55-5 447,750 5-456,-378 1 0,-1661-2 0,1197 1 0,1 1 0,-1 2 0,1 1 0,0 2 0,0 1 0,-57 23 0,-16 7 0,-1-5 0,-2-5 0,-123 15 0,-339 9 0,1100-56 0,-279 5 0,966 0-1289,-1108 0 1289,117 16 0,-207-15 0,-1 1 0,24 8 0,-23-2 0,-17 0 0,-22 3 0,-4-3 109,1-2 0,-1-1 0,0-1 0,-36 1-1,-119-2 598,141-4-667,-1407-3-737,4048 3 1396,-1934-55-698,-623 50 0,253-47 0,-191 30 0,0 4 0,174-7 0,-57 28 0,201-4 0,-370-3 0,69-16 0,-72 10 0,82-5 0,509 13 0,-314 5 0,-70-18 0,-110 4 0,173 10 0,-177 3 0,-164 0 0,-1 2 0,-34 9 0,16-3 0,-32 5 0,32-8 0,0 2 0,-46 17 0,63-14 0,13-3 0,10-9 0,0 0 0,0 0 0,0 0 0,0 1 0,0-1 0,0 0 0,0 0 0,0 1 0,0-1 0,0 0 0,0 0 0,0 0 0,0 1 0,0-1 0,0 0 0,0 0 0,0 1 0,0-1 0,0 0 0,0 0 0,1 0 0,-1 1 0,0-1 0,0 0 0,0 0 0,0 0 0,0 0 0,1 1 0,-1-1 0,0 0 0,0 0 0,0 0 0,1 0 0,-1 0 0,0 0 0,0 1 0,0-1 0,1 0 0,-1 0 0,0 0 0,0 0 0,1 0 0,13 4 0,1-1 0,0-1 0,0 0 0,0-1 0,0-1 0,17-1 0,5 1 0,134 0 0,-822 0 0,263-2 0,-1432 2 0,2189-2 0,533 9 0,-728 5 0,7-2 0,-1387-9 0,558-3 0,806 2 0,420 4 0,-5 34 0,-532-34 0,-29-4 0,0 1 0,-1 0 0,1 1 0,0 0 0,0 1 0,15 6 0,-27-9 0,0 0 0,0 0 0,0 0 0,0 0 0,0 0 0,0 0 0,0 0 0,0 0 0,-1 0 0,1 0 0,0 0 0,0 0 0,0 0 0,0 0 0,0 0 0,0 1 0,0-1 0,0 0 0,0 0 0,0 0 0,0 0 0,0 0 0,0 0 0,0 0 0,0 0 0,0 0 0,0 0 0,0 0 0,-1 0 0,1 0 0,0 1 0,0-1 0,0 0 0,0 0 0,0 0 0,0 0 0,0 0 0,0 0 0,0 0 0,0 0 0,1 0 0,-1 0 0,0 1 0,0-1 0,0 0 0,0 0 0,0 0 0,0 0 0,0 0 0,0 0 0,0 0 0,0 0 0,0 0 0,0 0 0,0 0 0,0 0 0,0 0 0,0 0 0,0 0 0,0 1 0,1-1 0,-1 0 0,0 0 0,0 0 0,0 0 0,0 0 0,-16 3 0,-405 5 0,269-10 0,-859-1 0,1024 3 12,27 0-356,0 1 0,-1 1-1,72 15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7T07:45:41.7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1910 202 24575,'824'0'0,"-813"-1"0,0 0 0,0-1 0,0 0 0,0-1 0,0 0 0,0-1 0,-1 0 0,20-11 0,-17 8 0,1 1 0,-1 0 0,1 1 0,23-5 0,9 4 0,0 3 0,56 2 0,20-1 0,197-32 0,-121 23 0,-197 11 0,-1056 2-723,620-3 534,-11-7 189,316 0 0,-180-35 0,283 34 143,27 8-134,0 1 0,0 0 0,0-1 1,1 1-1,-1 0 0,0 0 0,0-1 0,0 1 1,1 0-1,-1-1 0,0 1 0,1 0 1,-1 0-1,0 0 0,0-1 0,1 1 0,-1 0 1,0 0-1,1 0 0,-1 0 0,0-1 1,1 1-1,-1 0 0,0 0 0,1 0 0,-1 0 1,1 0-1,-1 0 0,0 0 0,1 0 1,-1 0-1,0 0 0,1 1 0,55-5 447,750 5-456,-378 1 0,-1661-2 0,1197 1 0,1 1 0,-1 2 0,1 1 0,0 2 0,0 1 0,-57 23 0,-16 7 0,-1-5 0,-2-5 0,-123 15 0,-339 9 0,1100-56 0,-279 5 0,966 0-1289,-1108 0 1289,117 16 0,-207-15 0,-1 1 0,24 8 0,-23-2 0,-17 0 0,-22 3 0,-4-3 109,1-2 0,-1-1 0,0-1 0,-36 1-1,-119-2 598,141-4-667,-1407-3-737,4048 3 1396,-1934-55-698,-623 50 0,253-47 0,-191 30 0,0 4 0,174-7 0,-57 28 0,201-4 0,-370-3 0,69-16 0,-72 10 0,82-5 0,509 13 0,-314 5 0,-70-18 0,-110 4 0,173 10 0,-177 3 0,-164 0 0,-1 2 0,-34 9 0,16-3 0,-32 5 0,32-8 0,0 2 0,-46 17 0,63-14 0,13-3 0,10-9 0,0 0 0,0 0 0,0 0 0,0 1 0,0-1 0,0 0 0,0 0 0,0 1 0,0-1 0,0 0 0,0 0 0,0 0 0,0 1 0,0-1 0,0 0 0,0 0 0,0 1 0,0-1 0,0 0 0,0 0 0,1 0 0,-1 1 0,0-1 0,0 0 0,0 0 0,0 0 0,0 0 0,1 1 0,-1-1 0,0 0 0,0 0 0,0 0 0,1 0 0,-1 0 0,0 0 0,0 1 0,0-1 0,1 0 0,-1 0 0,0 0 0,0 0 0,1 0 0,13 4 0,1-1 0,0-1 0,0 0 0,0-1 0,0-1 0,17-1 0,5 1 0,134 0 0,-822 0 0,263-2 0,-1432 2 0,2189-2 0,533 9 0,-728 5 0,7-2 0,-1387-9 0,558-3 0,806 2 0,420 4 0,-5 34 0,-532-34 0,-29-4 0,0 1 0,-1 0 0,1 1 0,0 0 0,0 1 0,15 6 0,-27-9 0,0 0 0,0 0 0,0 0 0,0 0 0,0 0 0,0 0 0,0 0 0,0 0 0,-1 0 0,1 0 0,0 0 0,0 0 0,0 0 0,0 0 0,0 0 0,0 1 0,0-1 0,0 0 0,0 0 0,0 0 0,0 0 0,0 0 0,0 0 0,0 0 0,0 0 0,0 0 0,0 0 0,0 0 0,-1 0 0,1 0 0,0 1 0,0-1 0,0 0 0,0 0 0,0 0 0,0 0 0,0 0 0,0 0 0,0 0 0,0 0 0,1 0 0,-1 0 0,0 1 0,0-1 0,0 0 0,0 0 0,0 0 0,0 0 0,0 0 0,0 0 0,0 0 0,0 0 0,0 0 0,0 0 0,0 0 0,0 0 0,0 0 0,0 0 0,0 0 0,0 1 0,1-1 0,-1 0 0,0 0 0,0 0 0,0 0 0,0 0 0,-16 3 0,-405 5 0,269-10 0,-859-1 0,1024 3 12,27 0-356,0 1 0,-1 1-1,72 15 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7T07:45:41.7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1910 202 24575,'824'0'0,"-813"-1"0,0 0 0,0-1 0,0 0 0,0-1 0,0 0 0,0-1 0,-1 0 0,20-11 0,-17 8 0,1 1 0,-1 0 0,1 1 0,23-5 0,9 4 0,0 3 0,56 2 0,20-1 0,197-32 0,-121 23 0,-197 11 0,-1056 2-723,620-3 534,-11-7 189,316 0 0,-180-35 0,283 34 143,27 8-134,0 1 0,0 0 0,0-1 1,1 1-1,-1 0 0,0 0 0,0-1 0,0 1 1,1 0-1,-1-1 0,0 1 0,1 0 1,-1 0-1,0 0 0,0-1 0,1 1 0,-1 0 1,0 0-1,1 0 0,-1 0 0,0-1 1,1 1-1,-1 0 0,0 0 0,1 0 0,-1 0 1,1 0-1,-1 0 0,0 0 0,1 0 1,-1 0-1,0 0 0,1 1 0,55-5 447,750 5-456,-378 1 0,-1661-2 0,1197 1 0,1 1 0,-1 2 0,1 1 0,0 2 0,0 1 0,-57 23 0,-16 7 0,-1-5 0,-2-5 0,-123 15 0,-339 9 0,1100-56 0,-279 5 0,966 0-1289,-1108 0 1289,117 16 0,-207-15 0,-1 1 0,24 8 0,-23-2 0,-17 0 0,-22 3 0,-4-3 109,1-2 0,-1-1 0,0-1 0,-36 1-1,-119-2 598,141-4-667,-1407-3-737,4048 3 1396,-1934-55-698,-623 50 0,253-47 0,-191 30 0,0 4 0,174-7 0,-57 28 0,201-4 0,-370-3 0,69-16 0,-72 10 0,82-5 0,509 13 0,-314 5 0,-70-18 0,-110 4 0,173 10 0,-177 3 0,-164 0 0,-1 2 0,-34 9 0,16-3 0,-32 5 0,32-8 0,0 2 0,-46 17 0,63-14 0,13-3 0,10-9 0,0 0 0,0 0 0,0 0 0,0 1 0,0-1 0,0 0 0,0 0 0,0 1 0,0-1 0,0 0 0,0 0 0,0 0 0,0 1 0,0-1 0,0 0 0,0 0 0,0 1 0,0-1 0,0 0 0,0 0 0,1 0 0,-1 1 0,0-1 0,0 0 0,0 0 0,0 0 0,0 0 0,1 1 0,-1-1 0,0 0 0,0 0 0,0 0 0,1 0 0,-1 0 0,0 0 0,0 1 0,0-1 0,1 0 0,-1 0 0,0 0 0,0 0 0,1 0 0,13 4 0,1-1 0,0-1 0,0 0 0,0-1 0,0-1 0,17-1 0,5 1 0,134 0 0,-822 0 0,263-2 0,-1432 2 0,2189-2 0,533 9 0,-728 5 0,7-2 0,-1387-9 0,558-3 0,806 2 0,420 4 0,-5 34 0,-532-34 0,-29-4 0,0 1 0,-1 0 0,1 1 0,0 0 0,0 1 0,15 6 0,-27-9 0,0 0 0,0 0 0,0 0 0,0 0 0,0 0 0,0 0 0,0 0 0,0 0 0,-1 0 0,1 0 0,0 0 0,0 0 0,0 0 0,0 0 0,0 0 0,0 1 0,0-1 0,0 0 0,0 0 0,0 0 0,0 0 0,0 0 0,0 0 0,0 0 0,0 0 0,0 0 0,0 0 0,0 0 0,-1 0 0,1 0 0,0 1 0,0-1 0,0 0 0,0 0 0,0 0 0,0 0 0,0 0 0,0 0 0,0 0 0,0 0 0,1 0 0,-1 0 0,0 1 0,0-1 0,0 0 0,0 0 0,0 0 0,0 0 0,0 0 0,0 0 0,0 0 0,0 0 0,0 0 0,0 0 0,0 0 0,0 0 0,0 0 0,0 0 0,0 0 0,0 1 0,1-1 0,-1 0 0,0 0 0,0 0 0,0 0 0,0 0 0,-16 3 0,-405 5 0,269-10 0,-859-1 0,1024 3 12,27 0-356,0 1 0,-1 1-1,72 15 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7T07:45:41.7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1910 202 24575,'824'0'0,"-813"-1"0,0 0 0,0-1 0,0 0 0,0-1 0,0 0 0,0-1 0,-1 0 0,20-11 0,-17 8 0,1 1 0,-1 0 0,1 1 0,23-5 0,9 4 0,0 3 0,56 2 0,20-1 0,197-32 0,-121 23 0,-197 11 0,-1056 2-723,620-3 534,-11-7 189,316 0 0,-180-35 0,283 34 143,27 8-134,0 1 0,0 0 0,0-1 1,1 1-1,-1 0 0,0 0 0,0-1 0,0 1 1,1 0-1,-1-1 0,0 1 0,1 0 1,-1 0-1,0 0 0,0-1 0,1 1 0,-1 0 1,0 0-1,1 0 0,-1 0 0,0-1 1,1 1-1,-1 0 0,0 0 0,1 0 0,-1 0 1,1 0-1,-1 0 0,0 0 0,1 0 1,-1 0-1,0 0 0,1 1 0,55-5 447,750 5-456,-378 1 0,-1661-2 0,1197 1 0,1 1 0,-1 2 0,1 1 0,0 2 0,0 1 0,-57 23 0,-16 7 0,-1-5 0,-2-5 0,-123 15 0,-339 9 0,1100-56 0,-279 5 0,966 0-1289,-1108 0 1289,117 16 0,-207-15 0,-1 1 0,24 8 0,-23-2 0,-17 0 0,-22 3 0,-4-3 109,1-2 0,-1-1 0,0-1 0,-36 1-1,-119-2 598,141-4-667,-1407-3-737,4048 3 1396,-1934-55-698,-623 50 0,253-47 0,-191 30 0,0 4 0,174-7 0,-57 28 0,201-4 0,-370-3 0,69-16 0,-72 10 0,82-5 0,509 13 0,-314 5 0,-70-18 0,-110 4 0,173 10 0,-177 3 0,-164 0 0,-1 2 0,-34 9 0,16-3 0,-32 5 0,32-8 0,0 2 0,-46 17 0,63-14 0,13-3 0,10-9 0,0 0 0,0 0 0,0 0 0,0 1 0,0-1 0,0 0 0,0 0 0,0 1 0,0-1 0,0 0 0,0 0 0,0 0 0,0 1 0,0-1 0,0 0 0,0 0 0,0 1 0,0-1 0,0 0 0,0 0 0,1 0 0,-1 1 0,0-1 0,0 0 0,0 0 0,0 0 0,0 0 0,1 1 0,-1-1 0,0 0 0,0 0 0,0 0 0,1 0 0,-1 0 0,0 0 0,0 1 0,0-1 0,1 0 0,-1 0 0,0 0 0,0 0 0,1 0 0,13 4 0,1-1 0,0-1 0,0 0 0,0-1 0,0-1 0,17-1 0,5 1 0,134 0 0,-822 0 0,263-2 0,-1432 2 0,2189-2 0,533 9 0,-728 5 0,7-2 0,-1387-9 0,558-3 0,806 2 0,420 4 0,-5 34 0,-532-34 0,-29-4 0,0 1 0,-1 0 0,1 1 0,0 0 0,0 1 0,15 6 0,-27-9 0,0 0 0,0 0 0,0 0 0,0 0 0,0 0 0,0 0 0,0 0 0,0 0 0,-1 0 0,1 0 0,0 0 0,0 0 0,0 0 0,0 0 0,0 0 0,0 1 0,0-1 0,0 0 0,0 0 0,0 0 0,0 0 0,0 0 0,0 0 0,0 0 0,0 0 0,0 0 0,0 0 0,0 0 0,-1 0 0,1 0 0,0 1 0,0-1 0,0 0 0,0 0 0,0 0 0,0 0 0,0 0 0,0 0 0,0 0 0,0 0 0,1 0 0,-1 0 0,0 1 0,0-1 0,0 0 0,0 0 0,0 0 0,0 0 0,0 0 0,0 0 0,0 0 0,0 0 0,0 0 0,0 0 0,0 0 0,0 0 0,0 0 0,0 0 0,0 0 0,0 1 0,1-1 0,-1 0 0,0 0 0,0 0 0,0 0 0,0 0 0,-16 3 0,-405 5 0,269-10 0,-859-1 0,1024 3 12,27 0-356,0 1 0,-1 1-1,72 15 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7T07:45:41.7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1910 202 24575,'824'0'0,"-813"-1"0,0 0 0,0-1 0,0 0 0,0-1 0,0 0 0,0-1 0,-1 0 0,20-11 0,-17 8 0,1 1 0,-1 0 0,1 1 0,23-5 0,9 4 0,0 3 0,56 2 0,20-1 0,197-32 0,-121 23 0,-197 11 0,-1056 2-723,620-3 534,-11-7 189,316 0 0,-180-35 0,283 34 143,27 8-134,0 1 0,0 0 0,0-1 1,1 1-1,-1 0 0,0 0 0,0-1 0,0 1 1,1 0-1,-1-1 0,0 1 0,1 0 1,-1 0-1,0 0 0,0-1 0,1 1 0,-1 0 1,0 0-1,1 0 0,-1 0 0,0-1 1,1 1-1,-1 0 0,0 0 0,1 0 0,-1 0 1,1 0-1,-1 0 0,0 0 0,1 0 1,-1 0-1,0 0 0,1 1 0,55-5 447,750 5-456,-378 1 0,-1661-2 0,1197 1 0,1 1 0,-1 2 0,1 1 0,0 2 0,0 1 0,-57 23 0,-16 7 0,-1-5 0,-2-5 0,-123 15 0,-339 9 0,1100-56 0,-279 5 0,966 0-1289,-1108 0 1289,117 16 0,-207-15 0,-1 1 0,24 8 0,-23-2 0,-17 0 0,-22 3 0,-4-3 109,1-2 0,-1-1 0,0-1 0,-36 1-1,-119-2 598,141-4-667,-1407-3-737,4048 3 1396,-1934-55-698,-623 50 0,253-47 0,-191 30 0,0 4 0,174-7 0,-57 28 0,201-4 0,-370-3 0,69-16 0,-72 10 0,82-5 0,509 13 0,-314 5 0,-70-18 0,-110 4 0,173 10 0,-177 3 0,-164 0 0,-1 2 0,-34 9 0,16-3 0,-32 5 0,32-8 0,0 2 0,-46 17 0,63-14 0,13-3 0,10-9 0,0 0 0,0 0 0,0 0 0,0 1 0,0-1 0,0 0 0,0 0 0,0 1 0,0-1 0,0 0 0,0 0 0,0 0 0,0 1 0,0-1 0,0 0 0,0 0 0,0 1 0,0-1 0,0 0 0,0 0 0,1 0 0,-1 1 0,0-1 0,0 0 0,0 0 0,0 0 0,0 0 0,1 1 0,-1-1 0,0 0 0,0 0 0,0 0 0,1 0 0,-1 0 0,0 0 0,0 1 0,0-1 0,1 0 0,-1 0 0,0 0 0,0 0 0,1 0 0,13 4 0,1-1 0,0-1 0,0 0 0,0-1 0,0-1 0,17-1 0,5 1 0,134 0 0,-822 0 0,263-2 0,-1432 2 0,2189-2 0,533 9 0,-728 5 0,7-2 0,-1387-9 0,558-3 0,806 2 0,420 4 0,-5 34 0,-532-34 0,-29-4 0,0 1 0,-1 0 0,1 1 0,0 0 0,0 1 0,15 6 0,-27-9 0,0 0 0,0 0 0,0 0 0,0 0 0,0 0 0,0 0 0,0 0 0,0 0 0,-1 0 0,1 0 0,0 0 0,0 0 0,0 0 0,0 0 0,0 0 0,0 1 0,0-1 0,0 0 0,0 0 0,0 0 0,0 0 0,0 0 0,0 0 0,0 0 0,0 0 0,0 0 0,0 0 0,0 0 0,-1 0 0,1 0 0,0 1 0,0-1 0,0 0 0,0 0 0,0 0 0,0 0 0,0 0 0,0 0 0,0 0 0,0 0 0,1 0 0,-1 0 0,0 1 0,0-1 0,0 0 0,0 0 0,0 0 0,0 0 0,0 0 0,0 0 0,0 0 0,0 0 0,0 0 0,0 0 0,0 0 0,0 0 0,0 0 0,0 0 0,0 0 0,0 1 0,1-1 0,-1 0 0,0 0 0,0 0 0,0 0 0,0 0 0,-16 3 0,-405 5 0,269-10 0,-859-1 0,1024 3 12,27 0-356,0 1 0,-1 1-1,72 15 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7T07:45:41.7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1910 202 24575,'824'0'0,"-813"-1"0,0 0 0,0-1 0,0 0 0,0-1 0,0 0 0,0-1 0,-1 0 0,20-11 0,-17 8 0,1 1 0,-1 0 0,1 1 0,23-5 0,9 4 0,0 3 0,56 2 0,20-1 0,197-32 0,-121 23 0,-197 11 0,-1056 2-723,620-3 534,-11-7 189,316 0 0,-180-35 0,283 34 143,27 8-134,0 1 0,0 0 0,0-1 1,1 1-1,-1 0 0,0 0 0,0-1 0,0 1 1,1 0-1,-1-1 0,0 1 0,1 0 1,-1 0-1,0 0 0,0-1 0,1 1 0,-1 0 1,0 0-1,1 0 0,-1 0 0,0-1 1,1 1-1,-1 0 0,0 0 0,1 0 0,-1 0 1,1 0-1,-1 0 0,0 0 0,1 0 1,-1 0-1,0 0 0,1 1 0,55-5 447,750 5-456,-378 1 0,-1661-2 0,1197 1 0,1 1 0,-1 2 0,1 1 0,0 2 0,0 1 0,-57 23 0,-16 7 0,-1-5 0,-2-5 0,-123 15 0,-339 9 0,1100-56 0,-279 5 0,966 0-1289,-1108 0 1289,117 16 0,-207-15 0,-1 1 0,24 8 0,-23-2 0,-17 0 0,-22 3 0,-4-3 109,1-2 0,-1-1 0,0-1 0,-36 1-1,-119-2 598,141-4-667,-1407-3-737,4048 3 1396,-1934-55-698,-623 50 0,253-47 0,-191 30 0,0 4 0,174-7 0,-57 28 0,201-4 0,-370-3 0,69-16 0,-72 10 0,82-5 0,509 13 0,-314 5 0,-70-18 0,-110 4 0,173 10 0,-177 3 0,-164 0 0,-1 2 0,-34 9 0,16-3 0,-32 5 0,32-8 0,0 2 0,-46 17 0,63-14 0,13-3 0,10-9 0,0 0 0,0 0 0,0 0 0,0 1 0,0-1 0,0 0 0,0 0 0,0 1 0,0-1 0,0 0 0,0 0 0,0 0 0,0 1 0,0-1 0,0 0 0,0 0 0,0 1 0,0-1 0,0 0 0,0 0 0,1 0 0,-1 1 0,0-1 0,0 0 0,0 0 0,0 0 0,0 0 0,1 1 0,-1-1 0,0 0 0,0 0 0,0 0 0,1 0 0,-1 0 0,0 0 0,0 1 0,0-1 0,1 0 0,-1 0 0,0 0 0,0 0 0,1 0 0,13 4 0,1-1 0,0-1 0,0 0 0,0-1 0,0-1 0,17-1 0,5 1 0,134 0 0,-822 0 0,263-2 0,-1432 2 0,2189-2 0,533 9 0,-728 5 0,7-2 0,-1387-9 0,558-3 0,806 2 0,420 4 0,-5 34 0,-532-34 0,-29-4 0,0 1 0,-1 0 0,1 1 0,0 0 0,0 1 0,15 6 0,-27-9 0,0 0 0,0 0 0,0 0 0,0 0 0,0 0 0,0 0 0,0 0 0,0 0 0,-1 0 0,1 0 0,0 0 0,0 0 0,0 0 0,0 0 0,0 0 0,0 1 0,0-1 0,0 0 0,0 0 0,0 0 0,0 0 0,0 0 0,0 0 0,0 0 0,0 0 0,0 0 0,0 0 0,0 0 0,-1 0 0,1 0 0,0 1 0,0-1 0,0 0 0,0 0 0,0 0 0,0 0 0,0 0 0,0 0 0,0 0 0,0 0 0,1 0 0,-1 0 0,0 1 0,0-1 0,0 0 0,0 0 0,0 0 0,0 0 0,0 0 0,0 0 0,0 0 0,0 0 0,0 0 0,0 0 0,0 0 0,0 0 0,0 0 0,0 0 0,0 0 0,0 1 0,1-1 0,-1 0 0,0 0 0,0 0 0,0 0 0,0 0 0,-16 3 0,-405 5 0,269-10 0,-859-1 0,1024 3 12,27 0-356,0 1 0,-1 1-1,72 15 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7T07:45:41.7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1910 202 24575,'824'0'0,"-813"-1"0,0 0 0,0-1 0,0 0 0,0-1 0,0 0 0,0-1 0,-1 0 0,20-11 0,-17 8 0,1 1 0,-1 0 0,1 1 0,23-5 0,9 4 0,0 3 0,56 2 0,20-1 0,197-32 0,-121 23 0,-197 11 0,-1056 2-723,620-3 534,-11-7 189,316 0 0,-180-35 0,283 34 143,27 8-134,0 1 0,0 0 0,0-1 1,1 1-1,-1 0 0,0 0 0,0-1 0,0 1 1,1 0-1,-1-1 0,0 1 0,1 0 1,-1 0-1,0 0 0,0-1 0,1 1 0,-1 0 1,0 0-1,1 0 0,-1 0 0,0-1 1,1 1-1,-1 0 0,0 0 0,1 0 0,-1 0 1,1 0-1,-1 0 0,0 0 0,1 0 1,-1 0-1,0 0 0,1 1 0,55-5 447,750 5-456,-378 1 0,-1661-2 0,1197 1 0,1 1 0,-1 2 0,1 1 0,0 2 0,0 1 0,-57 23 0,-16 7 0,-1-5 0,-2-5 0,-123 15 0,-339 9 0,1100-56 0,-279 5 0,966 0-1289,-1108 0 1289,117 16 0,-207-15 0,-1 1 0,24 8 0,-23-2 0,-17 0 0,-22 3 0,-4-3 109,1-2 0,-1-1 0,0-1 0,-36 1-1,-119-2 598,141-4-667,-1407-3-737,4048 3 1396,-1934-55-698,-623 50 0,253-47 0,-191 30 0,0 4 0,174-7 0,-57 28 0,201-4 0,-370-3 0,69-16 0,-72 10 0,82-5 0,509 13 0,-314 5 0,-70-18 0,-110 4 0,173 10 0,-177 3 0,-164 0 0,-1 2 0,-34 9 0,16-3 0,-32 5 0,32-8 0,0 2 0,-46 17 0,63-14 0,13-3 0,10-9 0,0 0 0,0 0 0,0 0 0,0 1 0,0-1 0,0 0 0,0 0 0,0 1 0,0-1 0,0 0 0,0 0 0,0 0 0,0 1 0,0-1 0,0 0 0,0 0 0,0 1 0,0-1 0,0 0 0,0 0 0,1 0 0,-1 1 0,0-1 0,0 0 0,0 0 0,0 0 0,0 0 0,1 1 0,-1-1 0,0 0 0,0 0 0,0 0 0,1 0 0,-1 0 0,0 0 0,0 1 0,0-1 0,1 0 0,-1 0 0,0 0 0,0 0 0,1 0 0,13 4 0,1-1 0,0-1 0,0 0 0,0-1 0,0-1 0,17-1 0,5 1 0,134 0 0,-822 0 0,263-2 0,-1432 2 0,2189-2 0,533 9 0,-728 5 0,7-2 0,-1387-9 0,558-3 0,806 2 0,420 4 0,-5 34 0,-532-34 0,-29-4 0,0 1 0,-1 0 0,1 1 0,0 0 0,0 1 0,15 6 0,-27-9 0,0 0 0,0 0 0,0 0 0,0 0 0,0 0 0,0 0 0,0 0 0,0 0 0,-1 0 0,1 0 0,0 0 0,0 0 0,0 0 0,0 0 0,0 0 0,0 1 0,0-1 0,0 0 0,0 0 0,0 0 0,0 0 0,0 0 0,0 0 0,0 0 0,0 0 0,0 0 0,0 0 0,0 0 0,-1 0 0,1 0 0,0 1 0,0-1 0,0 0 0,0 0 0,0 0 0,0 0 0,0 0 0,0 0 0,0 0 0,0 0 0,1 0 0,-1 0 0,0 1 0,0-1 0,0 0 0,0 0 0,0 0 0,0 0 0,0 0 0,0 0 0,0 0 0,0 0 0,0 0 0,0 0 0,0 0 0,0 0 0,0 0 0,0 0 0,0 0 0,0 1 0,1-1 0,-1 0 0,0 0 0,0 0 0,0 0 0,0 0 0,-16 3 0,-405 5 0,269-10 0,-859-1 0,1024 3 12,27 0-356,0 1 0,-1 1-1,72 15 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7T07:45:41.7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1910 202 24575,'824'0'0,"-813"-1"0,0 0 0,0-1 0,0 0 0,0-1 0,0 0 0,0-1 0,-1 0 0,20-11 0,-17 8 0,1 1 0,-1 0 0,1 1 0,23-5 0,9 4 0,0 3 0,56 2 0,20-1 0,197-32 0,-121 23 0,-197 11 0,-1056 2-723,620-3 534,-11-7 189,316 0 0,-180-35 0,283 34 143,27 8-134,0 1 0,0 0 0,0-1 1,1 1-1,-1 0 0,0 0 0,0-1 0,0 1 1,1 0-1,-1-1 0,0 1 0,1 0 1,-1 0-1,0 0 0,0-1 0,1 1 0,-1 0 1,0 0-1,1 0 0,-1 0 0,0-1 1,1 1-1,-1 0 0,0 0 0,1 0 0,-1 0 1,1 0-1,-1 0 0,0 0 0,1 0 1,-1 0-1,0 0 0,1 1 0,55-5 447,750 5-456,-378 1 0,-1661-2 0,1197 1 0,1 1 0,-1 2 0,1 1 0,0 2 0,0 1 0,-57 23 0,-16 7 0,-1-5 0,-2-5 0,-123 15 0,-339 9 0,1100-56 0,-279 5 0,966 0-1289,-1108 0 1289,117 16 0,-207-15 0,-1 1 0,24 8 0,-23-2 0,-17 0 0,-22 3 0,-4-3 109,1-2 0,-1-1 0,0-1 0,-36 1-1,-119-2 598,141-4-667,-1407-3-737,4048 3 1396,-1934-55-698,-623 50 0,253-47 0,-191 30 0,0 4 0,174-7 0,-57 28 0,201-4 0,-370-3 0,69-16 0,-72 10 0,82-5 0,509 13 0,-314 5 0,-70-18 0,-110 4 0,173 10 0,-177 3 0,-164 0 0,-1 2 0,-34 9 0,16-3 0,-32 5 0,32-8 0,0 2 0,-46 17 0,63-14 0,13-3 0,10-9 0,0 0 0,0 0 0,0 0 0,0 1 0,0-1 0,0 0 0,0 0 0,0 1 0,0-1 0,0 0 0,0 0 0,0 0 0,0 1 0,0-1 0,0 0 0,0 0 0,0 1 0,0-1 0,0 0 0,0 0 0,1 0 0,-1 1 0,0-1 0,0 0 0,0 0 0,0 0 0,0 0 0,1 1 0,-1-1 0,0 0 0,0 0 0,0 0 0,1 0 0,-1 0 0,0 0 0,0 1 0,0-1 0,1 0 0,-1 0 0,0 0 0,0 0 0,1 0 0,13 4 0,1-1 0,0-1 0,0 0 0,0-1 0,0-1 0,17-1 0,5 1 0,134 0 0,-822 0 0,263-2 0,-1432 2 0,2189-2 0,533 9 0,-728 5 0,7-2 0,-1387-9 0,558-3 0,806 2 0,420 4 0,-5 34 0,-532-34 0,-29-4 0,0 1 0,-1 0 0,1 1 0,0 0 0,0 1 0,15 6 0,-27-9 0,0 0 0,0 0 0,0 0 0,0 0 0,0 0 0,0 0 0,0 0 0,0 0 0,-1 0 0,1 0 0,0 0 0,0 0 0,0 0 0,0 0 0,0 0 0,0 1 0,0-1 0,0 0 0,0 0 0,0 0 0,0 0 0,0 0 0,0 0 0,0 0 0,0 0 0,0 0 0,0 0 0,0 0 0,-1 0 0,1 0 0,0 1 0,0-1 0,0 0 0,0 0 0,0 0 0,0 0 0,0 0 0,0 0 0,0 0 0,0 0 0,1 0 0,-1 0 0,0 1 0,0-1 0,0 0 0,0 0 0,0 0 0,0 0 0,0 0 0,0 0 0,0 0 0,0 0 0,0 0 0,0 0 0,0 0 0,0 0 0,0 0 0,0 0 0,0 0 0,0 1 0,1-1 0,-1 0 0,0 0 0,0 0 0,0 0 0,0 0 0,-16 3 0,-405 5 0,269-10 0,-859-1 0,1024 3 12,27 0-356,0 1 0,-1 1-1,72 15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7T07:45:41.7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1910 202 24575,'824'0'0,"-813"-1"0,0 0 0,0-1 0,0 0 0,0-1 0,0 0 0,0-1 0,-1 0 0,20-11 0,-17 8 0,1 1 0,-1 0 0,1 1 0,23-5 0,9 4 0,0 3 0,56 2 0,20-1 0,197-32 0,-121 23 0,-197 11 0,-1056 2-723,620-3 534,-11-7 189,316 0 0,-180-35 0,283 34 143,27 8-134,0 1 0,0 0 0,0-1 1,1 1-1,-1 0 0,0 0 0,0-1 0,0 1 1,1 0-1,-1-1 0,0 1 0,1 0 1,-1 0-1,0 0 0,0-1 0,1 1 0,-1 0 1,0 0-1,1 0 0,-1 0 0,0-1 1,1 1-1,-1 0 0,0 0 0,1 0 0,-1 0 1,1 0-1,-1 0 0,0 0 0,1 0 1,-1 0-1,0 0 0,1 1 0,55-5 447,750 5-456,-378 1 0,-1661-2 0,1197 1 0,1 1 0,-1 2 0,1 1 0,0 2 0,0 1 0,-57 23 0,-16 7 0,-1-5 0,-2-5 0,-123 15 0,-339 9 0,1100-56 0,-279 5 0,966 0-1289,-1108 0 1289,117 16 0,-207-15 0,-1 1 0,24 8 0,-23-2 0,-17 0 0,-22 3 0,-4-3 109,1-2 0,-1-1 0,0-1 0,-36 1-1,-119-2 598,141-4-667,-1407-3-737,4048 3 1396,-1934-55-698,-623 50 0,253-47 0,-191 30 0,0 4 0,174-7 0,-57 28 0,201-4 0,-370-3 0,69-16 0,-72 10 0,82-5 0,509 13 0,-314 5 0,-70-18 0,-110 4 0,173 10 0,-177 3 0,-164 0 0,-1 2 0,-34 9 0,16-3 0,-32 5 0,32-8 0,0 2 0,-46 17 0,63-14 0,13-3 0,10-9 0,0 0 0,0 0 0,0 0 0,0 1 0,0-1 0,0 0 0,0 0 0,0 1 0,0-1 0,0 0 0,0 0 0,0 0 0,0 1 0,0-1 0,0 0 0,0 0 0,0 1 0,0-1 0,0 0 0,0 0 0,1 0 0,-1 1 0,0-1 0,0 0 0,0 0 0,0 0 0,0 0 0,1 1 0,-1-1 0,0 0 0,0 0 0,0 0 0,1 0 0,-1 0 0,0 0 0,0 1 0,0-1 0,1 0 0,-1 0 0,0 0 0,0 0 0,1 0 0,13 4 0,1-1 0,0-1 0,0 0 0,0-1 0,0-1 0,17-1 0,5 1 0,134 0 0,-822 0 0,263-2 0,-1432 2 0,2189-2 0,533 9 0,-728 5 0,7-2 0,-1387-9 0,558-3 0,806 2 0,420 4 0,-5 34 0,-532-34 0,-29-4 0,0 1 0,-1 0 0,1 1 0,0 0 0,0 1 0,15 6 0,-27-9 0,0 0 0,0 0 0,0 0 0,0 0 0,0 0 0,0 0 0,0 0 0,0 0 0,-1 0 0,1 0 0,0 0 0,0 0 0,0 0 0,0 0 0,0 0 0,0 1 0,0-1 0,0 0 0,0 0 0,0 0 0,0 0 0,0 0 0,0 0 0,0 0 0,0 0 0,0 0 0,0 0 0,0 0 0,-1 0 0,1 0 0,0 1 0,0-1 0,0 0 0,0 0 0,0 0 0,0 0 0,0 0 0,0 0 0,0 0 0,0 0 0,1 0 0,-1 0 0,0 1 0,0-1 0,0 0 0,0 0 0,0 0 0,0 0 0,0 0 0,0 0 0,0 0 0,0 0 0,0 0 0,0 0 0,0 0 0,0 0 0,0 0 0,0 0 0,0 0 0,0 1 0,1-1 0,-1 0 0,0 0 0,0 0 0,0 0 0,0 0 0,-16 3 0,-405 5 0,269-10 0,-859-1 0,1024 3 12,27 0-356,0 1 0,-1 1-1,72 15 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7T07:45:41.7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1910 202 24575,'824'0'0,"-813"-1"0,0 0 0,0-1 0,0 0 0,0-1 0,0 0 0,0-1 0,-1 0 0,20-11 0,-17 8 0,1 1 0,-1 0 0,1 1 0,23-5 0,9 4 0,0 3 0,56 2 0,20-1 0,197-32 0,-121 23 0,-197 11 0,-1056 2-723,620-3 534,-11-7 189,316 0 0,-180-35 0,283 34 143,27 8-134,0 1 0,0 0 0,0-1 1,1 1-1,-1 0 0,0 0 0,0-1 0,0 1 1,1 0-1,-1-1 0,0 1 0,1 0 1,-1 0-1,0 0 0,0-1 0,1 1 0,-1 0 1,0 0-1,1 0 0,-1 0 0,0-1 1,1 1-1,-1 0 0,0 0 0,1 0 0,-1 0 1,1 0-1,-1 0 0,0 0 0,1 0 1,-1 0-1,0 0 0,1 1 0,55-5 447,750 5-456,-378 1 0,-1661-2 0,1197 1 0,1 1 0,-1 2 0,1 1 0,0 2 0,0 1 0,-57 23 0,-16 7 0,-1-5 0,-2-5 0,-123 15 0,-339 9 0,1100-56 0,-279 5 0,966 0-1289,-1108 0 1289,117 16 0,-207-15 0,-1 1 0,24 8 0,-23-2 0,-17 0 0,-22 3 0,-4-3 109,1-2 0,-1-1 0,0-1 0,-36 1-1,-119-2 598,141-4-667,-1407-3-737,4048 3 1396,-1934-55-698,-623 50 0,253-47 0,-191 30 0,0 4 0,174-7 0,-57 28 0,201-4 0,-370-3 0,69-16 0,-72 10 0,82-5 0,509 13 0,-314 5 0,-70-18 0,-110 4 0,173 10 0,-177 3 0,-164 0 0,-1 2 0,-34 9 0,16-3 0,-32 5 0,32-8 0,0 2 0,-46 17 0,63-14 0,13-3 0,10-9 0,0 0 0,0 0 0,0 0 0,0 1 0,0-1 0,0 0 0,0 0 0,0 1 0,0-1 0,0 0 0,0 0 0,0 0 0,0 1 0,0-1 0,0 0 0,0 0 0,0 1 0,0-1 0,0 0 0,0 0 0,1 0 0,-1 1 0,0-1 0,0 0 0,0 0 0,0 0 0,0 0 0,1 1 0,-1-1 0,0 0 0,0 0 0,0 0 0,1 0 0,-1 0 0,0 0 0,0 1 0,0-1 0,1 0 0,-1 0 0,0 0 0,0 0 0,1 0 0,13 4 0,1-1 0,0-1 0,0 0 0,0-1 0,0-1 0,17-1 0,5 1 0,134 0 0,-822 0 0,263-2 0,-1432 2 0,2189-2 0,533 9 0,-728 5 0,7-2 0,-1387-9 0,558-3 0,806 2 0,420 4 0,-5 34 0,-532-34 0,-29-4 0,0 1 0,-1 0 0,1 1 0,0 0 0,0 1 0,15 6 0,-27-9 0,0 0 0,0 0 0,0 0 0,0 0 0,0 0 0,0 0 0,0 0 0,0 0 0,-1 0 0,1 0 0,0 0 0,0 0 0,0 0 0,0 0 0,0 0 0,0 1 0,0-1 0,0 0 0,0 0 0,0 0 0,0 0 0,0 0 0,0 0 0,0 0 0,0 0 0,0 0 0,0 0 0,0 0 0,-1 0 0,1 0 0,0 1 0,0-1 0,0 0 0,0 0 0,0 0 0,0 0 0,0 0 0,0 0 0,0 0 0,0 0 0,1 0 0,-1 0 0,0 1 0,0-1 0,0 0 0,0 0 0,0 0 0,0 0 0,0 0 0,0 0 0,0 0 0,0 0 0,0 0 0,0 0 0,0 0 0,0 0 0,0 0 0,0 0 0,0 0 0,0 1 0,1-1 0,-1 0 0,0 0 0,0 0 0,0 0 0,0 0 0,-16 3 0,-405 5 0,269-10 0,-859-1 0,1024 3 12,27 0-356,0 1 0,-1 1-1,72 15 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7T07:45:41.7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1910 202 24575,'824'0'0,"-813"-1"0,0 0 0,0-1 0,0 0 0,0-1 0,0 0 0,0-1 0,-1 0 0,20-11 0,-17 8 0,1 1 0,-1 0 0,1 1 0,23-5 0,9 4 0,0 3 0,56 2 0,20-1 0,197-32 0,-121 23 0,-197 11 0,-1056 2-723,620-3 534,-11-7 189,316 0 0,-180-35 0,283 34 143,27 8-134,0 1 0,0 0 0,0-1 1,1 1-1,-1 0 0,0 0 0,0-1 0,0 1 1,1 0-1,-1-1 0,0 1 0,1 0 1,-1 0-1,0 0 0,0-1 0,1 1 0,-1 0 1,0 0-1,1 0 0,-1 0 0,0-1 1,1 1-1,-1 0 0,0 0 0,1 0 0,-1 0 1,1 0-1,-1 0 0,0 0 0,1 0 1,-1 0-1,0 0 0,1 1 0,55-5 447,750 5-456,-378 1 0,-1661-2 0,1197 1 0,1 1 0,-1 2 0,1 1 0,0 2 0,0 1 0,-57 23 0,-16 7 0,-1-5 0,-2-5 0,-123 15 0,-339 9 0,1100-56 0,-279 5 0,966 0-1289,-1108 0 1289,117 16 0,-207-15 0,-1 1 0,24 8 0,-23-2 0,-17 0 0,-22 3 0,-4-3 109,1-2 0,-1-1 0,0-1 0,-36 1-1,-119-2 598,141-4-667,-1407-3-737,4048 3 1396,-1934-55-698,-623 50 0,253-47 0,-191 30 0,0 4 0,174-7 0,-57 28 0,201-4 0,-370-3 0,69-16 0,-72 10 0,82-5 0,509 13 0,-314 5 0,-70-18 0,-110 4 0,173 10 0,-177 3 0,-164 0 0,-1 2 0,-34 9 0,16-3 0,-32 5 0,32-8 0,0 2 0,-46 17 0,63-14 0,13-3 0,10-9 0,0 0 0,0 0 0,0 0 0,0 1 0,0-1 0,0 0 0,0 0 0,0 1 0,0-1 0,0 0 0,0 0 0,0 0 0,0 1 0,0-1 0,0 0 0,0 0 0,0 1 0,0-1 0,0 0 0,0 0 0,1 0 0,-1 1 0,0-1 0,0 0 0,0 0 0,0 0 0,0 0 0,1 1 0,-1-1 0,0 0 0,0 0 0,0 0 0,1 0 0,-1 0 0,0 0 0,0 1 0,0-1 0,1 0 0,-1 0 0,0 0 0,0 0 0,1 0 0,13 4 0,1-1 0,0-1 0,0 0 0,0-1 0,0-1 0,17-1 0,5 1 0,134 0 0,-822 0 0,263-2 0,-1432 2 0,2189-2 0,533 9 0,-728 5 0,7-2 0,-1387-9 0,558-3 0,806 2 0,420 4 0,-5 34 0,-532-34 0,-29-4 0,0 1 0,-1 0 0,1 1 0,0 0 0,0 1 0,15 6 0,-27-9 0,0 0 0,0 0 0,0 0 0,0 0 0,0 0 0,0 0 0,0 0 0,0 0 0,-1 0 0,1 0 0,0 0 0,0 0 0,0 0 0,0 0 0,0 0 0,0 1 0,0-1 0,0 0 0,0 0 0,0 0 0,0 0 0,0 0 0,0 0 0,0 0 0,0 0 0,0 0 0,0 0 0,0 0 0,-1 0 0,1 0 0,0 1 0,0-1 0,0 0 0,0 0 0,0 0 0,0 0 0,0 0 0,0 0 0,0 0 0,0 0 0,1 0 0,-1 0 0,0 1 0,0-1 0,0 0 0,0 0 0,0 0 0,0 0 0,0 0 0,0 0 0,0 0 0,0 0 0,0 0 0,0 0 0,0 0 0,0 0 0,0 0 0,0 0 0,0 0 0,0 1 0,1-1 0,-1 0 0,0 0 0,0 0 0,0 0 0,0 0 0,-16 3 0,-405 5 0,269-10 0,-859-1 0,1024 3 12,27 0-356,0 1 0,-1 1-1,72 15 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7T07:45:41.7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1910 202 24575,'824'0'0,"-813"-1"0,0 0 0,0-1 0,0 0 0,0-1 0,0 0 0,0-1 0,-1 0 0,20-11 0,-17 8 0,1 1 0,-1 0 0,1 1 0,23-5 0,9 4 0,0 3 0,56 2 0,20-1 0,197-32 0,-121 23 0,-197 11 0,-1056 2-723,620-3 534,-11-7 189,316 0 0,-180-35 0,283 34 143,27 8-134,0 1 0,0 0 0,0-1 1,1 1-1,-1 0 0,0 0 0,0-1 0,0 1 1,1 0-1,-1-1 0,0 1 0,1 0 1,-1 0-1,0 0 0,0-1 0,1 1 0,-1 0 1,0 0-1,1 0 0,-1 0 0,0-1 1,1 1-1,-1 0 0,0 0 0,1 0 0,-1 0 1,1 0-1,-1 0 0,0 0 0,1 0 1,-1 0-1,0 0 0,1 1 0,55-5 447,750 5-456,-378 1 0,-1661-2 0,1197 1 0,1 1 0,-1 2 0,1 1 0,0 2 0,0 1 0,-57 23 0,-16 7 0,-1-5 0,-2-5 0,-123 15 0,-339 9 0,1100-56 0,-279 5 0,966 0-1289,-1108 0 1289,117 16 0,-207-15 0,-1 1 0,24 8 0,-23-2 0,-17 0 0,-22 3 0,-4-3 109,1-2 0,-1-1 0,0-1 0,-36 1-1,-119-2 598,141-4-667,-1407-3-737,4048 3 1396,-1934-55-698,-623 50 0,253-47 0,-191 30 0,0 4 0,174-7 0,-57 28 0,201-4 0,-370-3 0,69-16 0,-72 10 0,82-5 0,509 13 0,-314 5 0,-70-18 0,-110 4 0,173 10 0,-177 3 0,-164 0 0,-1 2 0,-34 9 0,16-3 0,-32 5 0,32-8 0,0 2 0,-46 17 0,63-14 0,13-3 0,10-9 0,0 0 0,0 0 0,0 0 0,0 1 0,0-1 0,0 0 0,0 0 0,0 1 0,0-1 0,0 0 0,0 0 0,0 0 0,0 1 0,0-1 0,0 0 0,0 0 0,0 1 0,0-1 0,0 0 0,0 0 0,1 0 0,-1 1 0,0-1 0,0 0 0,0 0 0,0 0 0,0 0 0,1 1 0,-1-1 0,0 0 0,0 0 0,0 0 0,1 0 0,-1 0 0,0 0 0,0 1 0,0-1 0,1 0 0,-1 0 0,0 0 0,0 0 0,1 0 0,13 4 0,1-1 0,0-1 0,0 0 0,0-1 0,0-1 0,17-1 0,5 1 0,134 0 0,-822 0 0,263-2 0,-1432 2 0,2189-2 0,533 9 0,-728 5 0,7-2 0,-1387-9 0,558-3 0,806 2 0,420 4 0,-5 34 0,-532-34 0,-29-4 0,0 1 0,-1 0 0,1 1 0,0 0 0,0 1 0,15 6 0,-27-9 0,0 0 0,0 0 0,0 0 0,0 0 0,0 0 0,0 0 0,0 0 0,0 0 0,-1 0 0,1 0 0,0 0 0,0 0 0,0 0 0,0 0 0,0 0 0,0 1 0,0-1 0,0 0 0,0 0 0,0 0 0,0 0 0,0 0 0,0 0 0,0 0 0,0 0 0,0 0 0,0 0 0,0 0 0,-1 0 0,1 0 0,0 1 0,0-1 0,0 0 0,0 0 0,0 0 0,0 0 0,0 0 0,0 0 0,0 0 0,0 0 0,1 0 0,-1 0 0,0 1 0,0-1 0,0 0 0,0 0 0,0 0 0,0 0 0,0 0 0,0 0 0,0 0 0,0 0 0,0 0 0,0 0 0,0 0 0,0 0 0,0 0 0,0 0 0,0 0 0,0 1 0,1-1 0,-1 0 0,0 0 0,0 0 0,0 0 0,0 0 0,-16 3 0,-405 5 0,269-10 0,-859-1 0,1024 3 12,27 0-356,0 1 0,-1 1-1,72 15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7T07:45:41.7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1910 202 24575,'824'0'0,"-813"-1"0,0 0 0,0-1 0,0 0 0,0-1 0,0 0 0,0-1 0,-1 0 0,20-11 0,-17 8 0,1 1 0,-1 0 0,1 1 0,23-5 0,9 4 0,0 3 0,56 2 0,20-1 0,197-32 0,-121 23 0,-197 11 0,-1056 2-723,620-3 534,-11-7 189,316 0 0,-180-35 0,283 34 143,27 8-134,0 1 0,0 0 0,0-1 1,1 1-1,-1 0 0,0 0 0,0-1 0,0 1 1,1 0-1,-1-1 0,0 1 0,1 0 1,-1 0-1,0 0 0,0-1 0,1 1 0,-1 0 1,0 0-1,1 0 0,-1 0 0,0-1 1,1 1-1,-1 0 0,0 0 0,1 0 0,-1 0 1,1 0-1,-1 0 0,0 0 0,1 0 1,-1 0-1,0 0 0,1 1 0,55-5 447,750 5-456,-378 1 0,-1661-2 0,1197 1 0,1 1 0,-1 2 0,1 1 0,0 2 0,0 1 0,-57 23 0,-16 7 0,-1-5 0,-2-5 0,-123 15 0,-339 9 0,1100-56 0,-279 5 0,966 0-1289,-1108 0 1289,117 16 0,-207-15 0,-1 1 0,24 8 0,-23-2 0,-17 0 0,-22 3 0,-4-3 109,1-2 0,-1-1 0,0-1 0,-36 1-1,-119-2 598,141-4-667,-1407-3-737,4048 3 1396,-1934-55-698,-623 50 0,253-47 0,-191 30 0,0 4 0,174-7 0,-57 28 0,201-4 0,-370-3 0,69-16 0,-72 10 0,82-5 0,509 13 0,-314 5 0,-70-18 0,-110 4 0,173 10 0,-177 3 0,-164 0 0,-1 2 0,-34 9 0,16-3 0,-32 5 0,32-8 0,0 2 0,-46 17 0,63-14 0,13-3 0,10-9 0,0 0 0,0 0 0,0 0 0,0 1 0,0-1 0,0 0 0,0 0 0,0 1 0,0-1 0,0 0 0,0 0 0,0 0 0,0 1 0,0-1 0,0 0 0,0 0 0,0 1 0,0-1 0,0 0 0,0 0 0,1 0 0,-1 1 0,0-1 0,0 0 0,0 0 0,0 0 0,0 0 0,1 1 0,-1-1 0,0 0 0,0 0 0,0 0 0,1 0 0,-1 0 0,0 0 0,0 1 0,0-1 0,1 0 0,-1 0 0,0 0 0,0 0 0,1 0 0,13 4 0,1-1 0,0-1 0,0 0 0,0-1 0,0-1 0,17-1 0,5 1 0,134 0 0,-822 0 0,263-2 0,-1432 2 0,2189-2 0,533 9 0,-728 5 0,7-2 0,-1387-9 0,558-3 0,806 2 0,420 4 0,-5 34 0,-532-34 0,-29-4 0,0 1 0,-1 0 0,1 1 0,0 0 0,0 1 0,15 6 0,-27-9 0,0 0 0,0 0 0,0 0 0,0 0 0,0 0 0,0 0 0,0 0 0,0 0 0,-1 0 0,1 0 0,0 0 0,0 0 0,0 0 0,0 0 0,0 0 0,0 1 0,0-1 0,0 0 0,0 0 0,0 0 0,0 0 0,0 0 0,0 0 0,0 0 0,0 0 0,0 0 0,0 0 0,0 0 0,-1 0 0,1 0 0,0 1 0,0-1 0,0 0 0,0 0 0,0 0 0,0 0 0,0 0 0,0 0 0,0 0 0,0 0 0,1 0 0,-1 0 0,0 1 0,0-1 0,0 0 0,0 0 0,0 0 0,0 0 0,0 0 0,0 0 0,0 0 0,0 0 0,0 0 0,0 0 0,0 0 0,0 0 0,0 0 0,0 0 0,0 0 0,0 1 0,1-1 0,-1 0 0,0 0 0,0 0 0,0 0 0,0 0 0,-16 3 0,-405 5 0,269-10 0,-859-1 0,1024 3 12,27 0-356,0 1 0,-1 1-1,72 15 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7T07:45:41.7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1910 202 24575,'824'0'0,"-813"-1"0,0 0 0,0-1 0,0 0 0,0-1 0,0 0 0,0-1 0,-1 0 0,20-11 0,-17 8 0,1 1 0,-1 0 0,1 1 0,23-5 0,9 4 0,0 3 0,56 2 0,20-1 0,197-32 0,-121 23 0,-197 11 0,-1056 2-723,620-3 534,-11-7 189,316 0 0,-180-35 0,283 34 143,27 8-134,0 1 0,0 0 0,0-1 1,1 1-1,-1 0 0,0 0 0,0-1 0,0 1 1,1 0-1,-1-1 0,0 1 0,1 0 1,-1 0-1,0 0 0,0-1 0,1 1 0,-1 0 1,0 0-1,1 0 0,-1 0 0,0-1 1,1 1-1,-1 0 0,0 0 0,1 0 0,-1 0 1,1 0-1,-1 0 0,0 0 0,1 0 1,-1 0-1,0 0 0,1 1 0,55-5 447,750 5-456,-378 1 0,-1661-2 0,1197 1 0,1 1 0,-1 2 0,1 1 0,0 2 0,0 1 0,-57 23 0,-16 7 0,-1-5 0,-2-5 0,-123 15 0,-339 9 0,1100-56 0,-279 5 0,966 0-1289,-1108 0 1289,117 16 0,-207-15 0,-1 1 0,24 8 0,-23-2 0,-17 0 0,-22 3 0,-4-3 109,1-2 0,-1-1 0,0-1 0,-36 1-1,-119-2 598,141-4-667,-1407-3-737,4048 3 1396,-1934-55-698,-623 50 0,253-47 0,-191 30 0,0 4 0,174-7 0,-57 28 0,201-4 0,-370-3 0,69-16 0,-72 10 0,82-5 0,509 13 0,-314 5 0,-70-18 0,-110 4 0,173 10 0,-177 3 0,-164 0 0,-1 2 0,-34 9 0,16-3 0,-32 5 0,32-8 0,0 2 0,-46 17 0,63-14 0,13-3 0,10-9 0,0 0 0,0 0 0,0 0 0,0 1 0,0-1 0,0 0 0,0 0 0,0 1 0,0-1 0,0 0 0,0 0 0,0 0 0,0 1 0,0-1 0,0 0 0,0 0 0,0 1 0,0-1 0,0 0 0,0 0 0,1 0 0,-1 1 0,0-1 0,0 0 0,0 0 0,0 0 0,0 0 0,1 1 0,-1-1 0,0 0 0,0 0 0,0 0 0,1 0 0,-1 0 0,0 0 0,0 1 0,0-1 0,1 0 0,-1 0 0,0 0 0,0 0 0,1 0 0,13 4 0,1-1 0,0-1 0,0 0 0,0-1 0,0-1 0,17-1 0,5 1 0,134 0 0,-822 0 0,263-2 0,-1432 2 0,2189-2 0,533 9 0,-728 5 0,7-2 0,-1387-9 0,558-3 0,806 2 0,420 4 0,-5 34 0,-532-34 0,-29-4 0,0 1 0,-1 0 0,1 1 0,0 0 0,0 1 0,15 6 0,-27-9 0,0 0 0,0 0 0,0 0 0,0 0 0,0 0 0,0 0 0,0 0 0,0 0 0,-1 0 0,1 0 0,0 0 0,0 0 0,0 0 0,0 0 0,0 0 0,0 1 0,0-1 0,0 0 0,0 0 0,0 0 0,0 0 0,0 0 0,0 0 0,0 0 0,0 0 0,0 0 0,0 0 0,0 0 0,-1 0 0,1 0 0,0 1 0,0-1 0,0 0 0,0 0 0,0 0 0,0 0 0,0 0 0,0 0 0,0 0 0,0 0 0,1 0 0,-1 0 0,0 1 0,0-1 0,0 0 0,0 0 0,0 0 0,0 0 0,0 0 0,0 0 0,0 0 0,0 0 0,0 0 0,0 0 0,0 0 0,0 0 0,0 0 0,0 0 0,0 0 0,0 1 0,1-1 0,-1 0 0,0 0 0,0 0 0,0 0 0,0 0 0,-16 3 0,-405 5 0,269-10 0,-859-1 0,1024 3 12,27 0-356,0 1 0,-1 1-1,72 15 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7T07:45:41.7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1910 202 24575,'824'0'0,"-813"-1"0,0 0 0,0-1 0,0 0 0,0-1 0,0 0 0,0-1 0,-1 0 0,20-11 0,-17 8 0,1 1 0,-1 0 0,1 1 0,23-5 0,9 4 0,0 3 0,56 2 0,20-1 0,197-32 0,-121 23 0,-197 11 0,-1056 2-723,620-3 534,-11-7 189,316 0 0,-180-35 0,283 34 143,27 8-134,0 1 0,0 0 0,0-1 1,1 1-1,-1 0 0,0 0 0,0-1 0,0 1 1,1 0-1,-1-1 0,0 1 0,1 0 1,-1 0-1,0 0 0,0-1 0,1 1 0,-1 0 1,0 0-1,1 0 0,-1 0 0,0-1 1,1 1-1,-1 0 0,0 0 0,1 0 0,-1 0 1,1 0-1,-1 0 0,0 0 0,1 0 1,-1 0-1,0 0 0,1 1 0,55-5 447,750 5-456,-378 1 0,-1661-2 0,1197 1 0,1 1 0,-1 2 0,1 1 0,0 2 0,0 1 0,-57 23 0,-16 7 0,-1-5 0,-2-5 0,-123 15 0,-339 9 0,1100-56 0,-279 5 0,966 0-1289,-1108 0 1289,117 16 0,-207-15 0,-1 1 0,24 8 0,-23-2 0,-17 0 0,-22 3 0,-4-3 109,1-2 0,-1-1 0,0-1 0,-36 1-1,-119-2 598,141-4-667,-1407-3-737,4048 3 1396,-1934-55-698,-623 50 0,253-47 0,-191 30 0,0 4 0,174-7 0,-57 28 0,201-4 0,-370-3 0,69-16 0,-72 10 0,82-5 0,509 13 0,-314 5 0,-70-18 0,-110 4 0,173 10 0,-177 3 0,-164 0 0,-1 2 0,-34 9 0,16-3 0,-32 5 0,32-8 0,0 2 0,-46 17 0,63-14 0,13-3 0,10-9 0,0 0 0,0 0 0,0 0 0,0 1 0,0-1 0,0 0 0,0 0 0,0 1 0,0-1 0,0 0 0,0 0 0,0 0 0,0 1 0,0-1 0,0 0 0,0 0 0,0 1 0,0-1 0,0 0 0,0 0 0,1 0 0,-1 1 0,0-1 0,0 0 0,0 0 0,0 0 0,0 0 0,1 1 0,-1-1 0,0 0 0,0 0 0,0 0 0,1 0 0,-1 0 0,0 0 0,0 1 0,0-1 0,1 0 0,-1 0 0,0 0 0,0 0 0,1 0 0,13 4 0,1-1 0,0-1 0,0 0 0,0-1 0,0-1 0,17-1 0,5 1 0,134 0 0,-822 0 0,263-2 0,-1432 2 0,2189-2 0,533 9 0,-728 5 0,7-2 0,-1387-9 0,558-3 0,806 2 0,420 4 0,-5 34 0,-532-34 0,-29-4 0,0 1 0,-1 0 0,1 1 0,0 0 0,0 1 0,15 6 0,-27-9 0,0 0 0,0 0 0,0 0 0,0 0 0,0 0 0,0 0 0,0 0 0,0 0 0,-1 0 0,1 0 0,0 0 0,0 0 0,0 0 0,0 0 0,0 0 0,0 1 0,0-1 0,0 0 0,0 0 0,0 0 0,0 0 0,0 0 0,0 0 0,0 0 0,0 0 0,0 0 0,0 0 0,0 0 0,-1 0 0,1 0 0,0 1 0,0-1 0,0 0 0,0 0 0,0 0 0,0 0 0,0 0 0,0 0 0,0 0 0,0 0 0,1 0 0,-1 0 0,0 1 0,0-1 0,0 0 0,0 0 0,0 0 0,0 0 0,0 0 0,0 0 0,0 0 0,0 0 0,0 0 0,0 0 0,0 0 0,0 0 0,0 0 0,0 0 0,0 0 0,0 1 0,1-1 0,-1 0 0,0 0 0,0 0 0,0 0 0,0 0 0,-16 3 0,-405 5 0,269-10 0,-859-1 0,1024 3 12,27 0-356,0 1 0,-1 1-1,72 15 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7T07:45:41.7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1910 202 24575,'824'0'0,"-813"-1"0,0 0 0,0-1 0,0 0 0,0-1 0,0 0 0,0-1 0,-1 0 0,20-11 0,-17 8 0,1 1 0,-1 0 0,1 1 0,23-5 0,9 4 0,0 3 0,56 2 0,20-1 0,197-32 0,-121 23 0,-197 11 0,-1056 2-723,620-3 534,-11-7 189,316 0 0,-180-35 0,283 34 143,27 8-134,0 1 0,0 0 0,0-1 1,1 1-1,-1 0 0,0 0 0,0-1 0,0 1 1,1 0-1,-1-1 0,0 1 0,1 0 1,-1 0-1,0 0 0,0-1 0,1 1 0,-1 0 1,0 0-1,1 0 0,-1 0 0,0-1 1,1 1-1,-1 0 0,0 0 0,1 0 0,-1 0 1,1 0-1,-1 0 0,0 0 0,1 0 1,-1 0-1,0 0 0,1 1 0,55-5 447,750 5-456,-378 1 0,-1661-2 0,1197 1 0,1 1 0,-1 2 0,1 1 0,0 2 0,0 1 0,-57 23 0,-16 7 0,-1-5 0,-2-5 0,-123 15 0,-339 9 0,1100-56 0,-279 5 0,966 0-1289,-1108 0 1289,117 16 0,-207-15 0,-1 1 0,24 8 0,-23-2 0,-17 0 0,-22 3 0,-4-3 109,1-2 0,-1-1 0,0-1 0,-36 1-1,-119-2 598,141-4-667,-1407-3-737,4048 3 1396,-1934-55-698,-623 50 0,253-47 0,-191 30 0,0 4 0,174-7 0,-57 28 0,201-4 0,-370-3 0,69-16 0,-72 10 0,82-5 0,509 13 0,-314 5 0,-70-18 0,-110 4 0,173 10 0,-177 3 0,-164 0 0,-1 2 0,-34 9 0,16-3 0,-32 5 0,32-8 0,0 2 0,-46 17 0,63-14 0,13-3 0,10-9 0,0 0 0,0 0 0,0 0 0,0 1 0,0-1 0,0 0 0,0 0 0,0 1 0,0-1 0,0 0 0,0 0 0,0 0 0,0 1 0,0-1 0,0 0 0,0 0 0,0 1 0,0-1 0,0 0 0,0 0 0,1 0 0,-1 1 0,0-1 0,0 0 0,0 0 0,0 0 0,0 0 0,1 1 0,-1-1 0,0 0 0,0 0 0,0 0 0,1 0 0,-1 0 0,0 0 0,0 1 0,0-1 0,1 0 0,-1 0 0,0 0 0,0 0 0,1 0 0,13 4 0,1-1 0,0-1 0,0 0 0,0-1 0,0-1 0,17-1 0,5 1 0,134 0 0,-822 0 0,263-2 0,-1432 2 0,2189-2 0,533 9 0,-728 5 0,7-2 0,-1387-9 0,558-3 0,806 2 0,420 4 0,-5 34 0,-532-34 0,-29-4 0,0 1 0,-1 0 0,1 1 0,0 0 0,0 1 0,15 6 0,-27-9 0,0 0 0,0 0 0,0 0 0,0 0 0,0 0 0,0 0 0,0 0 0,0 0 0,-1 0 0,1 0 0,0 0 0,0 0 0,0 0 0,0 0 0,0 0 0,0 1 0,0-1 0,0 0 0,0 0 0,0 0 0,0 0 0,0 0 0,0 0 0,0 0 0,0 0 0,0 0 0,0 0 0,0 0 0,-1 0 0,1 0 0,0 1 0,0-1 0,0 0 0,0 0 0,0 0 0,0 0 0,0 0 0,0 0 0,0 0 0,0 0 0,1 0 0,-1 0 0,0 1 0,0-1 0,0 0 0,0 0 0,0 0 0,0 0 0,0 0 0,0 0 0,0 0 0,0 0 0,0 0 0,0 0 0,0 0 0,0 0 0,0 0 0,0 0 0,0 0 0,0 1 0,1-1 0,-1 0 0,0 0 0,0 0 0,0 0 0,0 0 0,-16 3 0,-405 5 0,269-10 0,-859-1 0,1024 3 12,27 0-356,0 1 0,-1 1-1,72 15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7T07:45:41.7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1910 202 24575,'824'0'0,"-813"-1"0,0 0 0,0-1 0,0 0 0,0-1 0,0 0 0,0-1 0,-1 0 0,20-11 0,-17 8 0,1 1 0,-1 0 0,1 1 0,23-5 0,9 4 0,0 3 0,56 2 0,20-1 0,197-32 0,-121 23 0,-197 11 0,-1056 2-723,620-3 534,-11-7 189,316 0 0,-180-35 0,283 34 143,27 8-134,0 1 0,0 0 0,0-1 1,1 1-1,-1 0 0,0 0 0,0-1 0,0 1 1,1 0-1,-1-1 0,0 1 0,1 0 1,-1 0-1,0 0 0,0-1 0,1 1 0,-1 0 1,0 0-1,1 0 0,-1 0 0,0-1 1,1 1-1,-1 0 0,0 0 0,1 0 0,-1 0 1,1 0-1,-1 0 0,0 0 0,1 0 1,-1 0-1,0 0 0,1 1 0,55-5 447,750 5-456,-378 1 0,-1661-2 0,1197 1 0,1 1 0,-1 2 0,1 1 0,0 2 0,0 1 0,-57 23 0,-16 7 0,-1-5 0,-2-5 0,-123 15 0,-339 9 0,1100-56 0,-279 5 0,966 0-1289,-1108 0 1289,117 16 0,-207-15 0,-1 1 0,24 8 0,-23-2 0,-17 0 0,-22 3 0,-4-3 109,1-2 0,-1-1 0,0-1 0,-36 1-1,-119-2 598,141-4-667,-1407-3-737,4048 3 1396,-1934-55-698,-623 50 0,253-47 0,-191 30 0,0 4 0,174-7 0,-57 28 0,201-4 0,-370-3 0,69-16 0,-72 10 0,82-5 0,509 13 0,-314 5 0,-70-18 0,-110 4 0,173 10 0,-177 3 0,-164 0 0,-1 2 0,-34 9 0,16-3 0,-32 5 0,32-8 0,0 2 0,-46 17 0,63-14 0,13-3 0,10-9 0,0 0 0,0 0 0,0 0 0,0 1 0,0-1 0,0 0 0,0 0 0,0 1 0,0-1 0,0 0 0,0 0 0,0 0 0,0 1 0,0-1 0,0 0 0,0 0 0,0 1 0,0-1 0,0 0 0,0 0 0,1 0 0,-1 1 0,0-1 0,0 0 0,0 0 0,0 0 0,0 0 0,1 1 0,-1-1 0,0 0 0,0 0 0,0 0 0,1 0 0,-1 0 0,0 0 0,0 1 0,0-1 0,1 0 0,-1 0 0,0 0 0,0 0 0,1 0 0,13 4 0,1-1 0,0-1 0,0 0 0,0-1 0,0-1 0,17-1 0,5 1 0,134 0 0,-822 0 0,263-2 0,-1432 2 0,2189-2 0,533 9 0,-728 5 0,7-2 0,-1387-9 0,558-3 0,806 2 0,420 4 0,-5 34 0,-532-34 0,-29-4 0,0 1 0,-1 0 0,1 1 0,0 0 0,0 1 0,15 6 0,-27-9 0,0 0 0,0 0 0,0 0 0,0 0 0,0 0 0,0 0 0,0 0 0,0 0 0,-1 0 0,1 0 0,0 0 0,0 0 0,0 0 0,0 0 0,0 0 0,0 1 0,0-1 0,0 0 0,0 0 0,0 0 0,0 0 0,0 0 0,0 0 0,0 0 0,0 0 0,0 0 0,0 0 0,0 0 0,-1 0 0,1 0 0,0 1 0,0-1 0,0 0 0,0 0 0,0 0 0,0 0 0,0 0 0,0 0 0,0 0 0,0 0 0,1 0 0,-1 0 0,0 1 0,0-1 0,0 0 0,0 0 0,0 0 0,0 0 0,0 0 0,0 0 0,0 0 0,0 0 0,0 0 0,0 0 0,0 0 0,0 0 0,0 0 0,0 0 0,0 0 0,0 1 0,1-1 0,-1 0 0,0 0 0,0 0 0,0 0 0,0 0 0,-16 3 0,-405 5 0,269-10 0,-859-1 0,1024 3 12,27 0-356,0 1 0,-1 1-1,72 15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7T07:45:41.7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1910 202 24575,'824'0'0,"-813"-1"0,0 0 0,0-1 0,0 0 0,0-1 0,0 0 0,0-1 0,-1 0 0,20-11 0,-17 8 0,1 1 0,-1 0 0,1 1 0,23-5 0,9 4 0,0 3 0,56 2 0,20-1 0,197-32 0,-121 23 0,-197 11 0,-1056 2-723,620-3 534,-11-7 189,316 0 0,-180-35 0,283 34 143,27 8-134,0 1 0,0 0 0,0-1 1,1 1-1,-1 0 0,0 0 0,0-1 0,0 1 1,1 0-1,-1-1 0,0 1 0,1 0 1,-1 0-1,0 0 0,0-1 0,1 1 0,-1 0 1,0 0-1,1 0 0,-1 0 0,0-1 1,1 1-1,-1 0 0,0 0 0,1 0 0,-1 0 1,1 0-1,-1 0 0,0 0 0,1 0 1,-1 0-1,0 0 0,1 1 0,55-5 447,750 5-456,-378 1 0,-1661-2 0,1197 1 0,1 1 0,-1 2 0,1 1 0,0 2 0,0 1 0,-57 23 0,-16 7 0,-1-5 0,-2-5 0,-123 15 0,-339 9 0,1100-56 0,-279 5 0,966 0-1289,-1108 0 1289,117 16 0,-207-15 0,-1 1 0,24 8 0,-23-2 0,-17 0 0,-22 3 0,-4-3 109,1-2 0,-1-1 0,0-1 0,-36 1-1,-119-2 598,141-4-667,-1407-3-737,4048 3 1396,-1934-55-698,-623 50 0,253-47 0,-191 30 0,0 4 0,174-7 0,-57 28 0,201-4 0,-370-3 0,69-16 0,-72 10 0,82-5 0,509 13 0,-314 5 0,-70-18 0,-110 4 0,173 10 0,-177 3 0,-164 0 0,-1 2 0,-34 9 0,16-3 0,-32 5 0,32-8 0,0 2 0,-46 17 0,63-14 0,13-3 0,10-9 0,0 0 0,0 0 0,0 0 0,0 1 0,0-1 0,0 0 0,0 0 0,0 1 0,0-1 0,0 0 0,0 0 0,0 0 0,0 1 0,0-1 0,0 0 0,0 0 0,0 1 0,0-1 0,0 0 0,0 0 0,1 0 0,-1 1 0,0-1 0,0 0 0,0 0 0,0 0 0,0 0 0,1 1 0,-1-1 0,0 0 0,0 0 0,0 0 0,1 0 0,-1 0 0,0 0 0,0 1 0,0-1 0,1 0 0,-1 0 0,0 0 0,0 0 0,1 0 0,13 4 0,1-1 0,0-1 0,0 0 0,0-1 0,0-1 0,17-1 0,5 1 0,134 0 0,-822 0 0,263-2 0,-1432 2 0,2189-2 0,533 9 0,-728 5 0,7-2 0,-1387-9 0,558-3 0,806 2 0,420 4 0,-5 34 0,-532-34 0,-29-4 0,0 1 0,-1 0 0,1 1 0,0 0 0,0 1 0,15 6 0,-27-9 0,0 0 0,0 0 0,0 0 0,0 0 0,0 0 0,0 0 0,0 0 0,0 0 0,-1 0 0,1 0 0,0 0 0,0 0 0,0 0 0,0 0 0,0 0 0,0 1 0,0-1 0,0 0 0,0 0 0,0 0 0,0 0 0,0 0 0,0 0 0,0 0 0,0 0 0,0 0 0,0 0 0,0 0 0,-1 0 0,1 0 0,0 1 0,0-1 0,0 0 0,0 0 0,0 0 0,0 0 0,0 0 0,0 0 0,0 0 0,0 0 0,1 0 0,-1 0 0,0 1 0,0-1 0,0 0 0,0 0 0,0 0 0,0 0 0,0 0 0,0 0 0,0 0 0,0 0 0,0 0 0,0 0 0,0 0 0,0 0 0,0 0 0,0 0 0,0 0 0,0 1 0,1-1 0,-1 0 0,0 0 0,0 0 0,0 0 0,0 0 0,-16 3 0,-405 5 0,269-10 0,-859-1 0,1024 3 12,27 0-356,0 1 0,-1 1-1,72 15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7T07:45:41.7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1910 202 24575,'824'0'0,"-813"-1"0,0 0 0,0-1 0,0 0 0,0-1 0,0 0 0,0-1 0,-1 0 0,20-11 0,-17 8 0,1 1 0,-1 0 0,1 1 0,23-5 0,9 4 0,0 3 0,56 2 0,20-1 0,197-32 0,-121 23 0,-197 11 0,-1056 2-723,620-3 534,-11-7 189,316 0 0,-180-35 0,283 34 143,27 8-134,0 1 0,0 0 0,0-1 1,1 1-1,-1 0 0,0 0 0,0-1 0,0 1 1,1 0-1,-1-1 0,0 1 0,1 0 1,-1 0-1,0 0 0,0-1 0,1 1 0,-1 0 1,0 0-1,1 0 0,-1 0 0,0-1 1,1 1-1,-1 0 0,0 0 0,1 0 0,-1 0 1,1 0-1,-1 0 0,0 0 0,1 0 1,-1 0-1,0 0 0,1 1 0,55-5 447,750 5-456,-378 1 0,-1661-2 0,1197 1 0,1 1 0,-1 2 0,1 1 0,0 2 0,0 1 0,-57 23 0,-16 7 0,-1-5 0,-2-5 0,-123 15 0,-339 9 0,1100-56 0,-279 5 0,966 0-1289,-1108 0 1289,117 16 0,-207-15 0,-1 1 0,24 8 0,-23-2 0,-17 0 0,-22 3 0,-4-3 109,1-2 0,-1-1 0,0-1 0,-36 1-1,-119-2 598,141-4-667,-1407-3-737,4048 3 1396,-1934-55-698,-623 50 0,253-47 0,-191 30 0,0 4 0,174-7 0,-57 28 0,201-4 0,-370-3 0,69-16 0,-72 10 0,82-5 0,509 13 0,-314 5 0,-70-18 0,-110 4 0,173 10 0,-177 3 0,-164 0 0,-1 2 0,-34 9 0,16-3 0,-32 5 0,32-8 0,0 2 0,-46 17 0,63-14 0,13-3 0,10-9 0,0 0 0,0 0 0,0 0 0,0 1 0,0-1 0,0 0 0,0 0 0,0 1 0,0-1 0,0 0 0,0 0 0,0 0 0,0 1 0,0-1 0,0 0 0,0 0 0,0 1 0,0-1 0,0 0 0,0 0 0,1 0 0,-1 1 0,0-1 0,0 0 0,0 0 0,0 0 0,0 0 0,1 1 0,-1-1 0,0 0 0,0 0 0,0 0 0,1 0 0,-1 0 0,0 0 0,0 1 0,0-1 0,1 0 0,-1 0 0,0 0 0,0 0 0,1 0 0,13 4 0,1-1 0,0-1 0,0 0 0,0-1 0,0-1 0,17-1 0,5 1 0,134 0 0,-822 0 0,263-2 0,-1432 2 0,2189-2 0,533 9 0,-728 5 0,7-2 0,-1387-9 0,558-3 0,806 2 0,420 4 0,-5 34 0,-532-34 0,-29-4 0,0 1 0,-1 0 0,1 1 0,0 0 0,0 1 0,15 6 0,-27-9 0,0 0 0,0 0 0,0 0 0,0 0 0,0 0 0,0 0 0,0 0 0,0 0 0,-1 0 0,1 0 0,0 0 0,0 0 0,0 0 0,0 0 0,0 0 0,0 1 0,0-1 0,0 0 0,0 0 0,0 0 0,0 0 0,0 0 0,0 0 0,0 0 0,0 0 0,0 0 0,0 0 0,0 0 0,-1 0 0,1 0 0,0 1 0,0-1 0,0 0 0,0 0 0,0 0 0,0 0 0,0 0 0,0 0 0,0 0 0,0 0 0,1 0 0,-1 0 0,0 1 0,0-1 0,0 0 0,0 0 0,0 0 0,0 0 0,0 0 0,0 0 0,0 0 0,0 0 0,0 0 0,0 0 0,0 0 0,0 0 0,0 0 0,0 0 0,0 0 0,0 1 0,1-1 0,-1 0 0,0 0 0,0 0 0,0 0 0,0 0 0,-16 3 0,-405 5 0,269-10 0,-859-1 0,1024 3 12,27 0-356,0 1 0,-1 1-1,72 15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7T07:45:41.7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1910 202 24575,'824'0'0,"-813"-1"0,0 0 0,0-1 0,0 0 0,0-1 0,0 0 0,0-1 0,-1 0 0,20-11 0,-17 8 0,1 1 0,-1 0 0,1 1 0,23-5 0,9 4 0,0 3 0,56 2 0,20-1 0,197-32 0,-121 23 0,-197 11 0,-1056 2-723,620-3 534,-11-7 189,316 0 0,-180-35 0,283 34 143,27 8-134,0 1 0,0 0 0,0-1 1,1 1-1,-1 0 0,0 0 0,0-1 0,0 1 1,1 0-1,-1-1 0,0 1 0,1 0 1,-1 0-1,0 0 0,0-1 0,1 1 0,-1 0 1,0 0-1,1 0 0,-1 0 0,0-1 1,1 1-1,-1 0 0,0 0 0,1 0 0,-1 0 1,1 0-1,-1 0 0,0 0 0,1 0 1,-1 0-1,0 0 0,1 1 0,55-5 447,750 5-456,-378 1 0,-1661-2 0,1197 1 0,1 1 0,-1 2 0,1 1 0,0 2 0,0 1 0,-57 23 0,-16 7 0,-1-5 0,-2-5 0,-123 15 0,-339 9 0,1100-56 0,-279 5 0,966 0-1289,-1108 0 1289,117 16 0,-207-15 0,-1 1 0,24 8 0,-23-2 0,-17 0 0,-22 3 0,-4-3 109,1-2 0,-1-1 0,0-1 0,-36 1-1,-119-2 598,141-4-667,-1407-3-737,4048 3 1396,-1934-55-698,-623 50 0,253-47 0,-191 30 0,0 4 0,174-7 0,-57 28 0,201-4 0,-370-3 0,69-16 0,-72 10 0,82-5 0,509 13 0,-314 5 0,-70-18 0,-110 4 0,173 10 0,-177 3 0,-164 0 0,-1 2 0,-34 9 0,16-3 0,-32 5 0,32-8 0,0 2 0,-46 17 0,63-14 0,13-3 0,10-9 0,0 0 0,0 0 0,0 0 0,0 1 0,0-1 0,0 0 0,0 0 0,0 1 0,0-1 0,0 0 0,0 0 0,0 0 0,0 1 0,0-1 0,0 0 0,0 0 0,0 1 0,0-1 0,0 0 0,0 0 0,1 0 0,-1 1 0,0-1 0,0 0 0,0 0 0,0 0 0,0 0 0,1 1 0,-1-1 0,0 0 0,0 0 0,0 0 0,1 0 0,-1 0 0,0 0 0,0 1 0,0-1 0,1 0 0,-1 0 0,0 0 0,0 0 0,1 0 0,13 4 0,1-1 0,0-1 0,0 0 0,0-1 0,0-1 0,17-1 0,5 1 0,134 0 0,-822 0 0,263-2 0,-1432 2 0,2189-2 0,533 9 0,-728 5 0,7-2 0,-1387-9 0,558-3 0,806 2 0,420 4 0,-5 34 0,-532-34 0,-29-4 0,0 1 0,-1 0 0,1 1 0,0 0 0,0 1 0,15 6 0,-27-9 0,0 0 0,0 0 0,0 0 0,0 0 0,0 0 0,0 0 0,0 0 0,0 0 0,-1 0 0,1 0 0,0 0 0,0 0 0,0 0 0,0 0 0,0 0 0,0 1 0,0-1 0,0 0 0,0 0 0,0 0 0,0 0 0,0 0 0,0 0 0,0 0 0,0 0 0,0 0 0,0 0 0,0 0 0,-1 0 0,1 0 0,0 1 0,0-1 0,0 0 0,0 0 0,0 0 0,0 0 0,0 0 0,0 0 0,0 0 0,0 0 0,1 0 0,-1 0 0,0 1 0,0-1 0,0 0 0,0 0 0,0 0 0,0 0 0,0 0 0,0 0 0,0 0 0,0 0 0,0 0 0,0 0 0,0 0 0,0 0 0,0 0 0,0 0 0,0 0 0,0 1 0,1-1 0,-1 0 0,0 0 0,0 0 0,0 0 0,0 0 0,-16 3 0,-405 5 0,269-10 0,-859-1 0,1024 3 12,27 0-356,0 1 0,-1 1-1,72 15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2024. 1. 3.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2024. 1. 3.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2024. 1. 3.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13.png"/><Relationship Id="rId7" Type="http://schemas.openxmlformats.org/officeDocument/2006/relationships/image" Target="../media/image19.sv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9.svg"/><Relationship Id="rId3" Type="http://schemas.openxmlformats.org/officeDocument/2006/relationships/image" Target="../media/image314.png"/><Relationship Id="rId7" Type="http://schemas.openxmlformats.org/officeDocument/2006/relationships/image" Target="../media/image25.png"/><Relationship Id="rId12" Type="http://schemas.openxmlformats.org/officeDocument/2006/relationships/image" Target="../media/image18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17.svg"/><Relationship Id="rId5" Type="http://schemas.openxmlformats.org/officeDocument/2006/relationships/image" Target="../media/image23.png"/><Relationship Id="rId10" Type="http://schemas.openxmlformats.org/officeDocument/2006/relationships/image" Target="../media/image16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12.png"/><Relationship Id="rId7" Type="http://schemas.openxmlformats.org/officeDocument/2006/relationships/diagramQuickStyle" Target="../diagrams/quickStyle1.xml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44.png"/><Relationship Id="rId9" Type="http://schemas.microsoft.com/office/2007/relationships/diagramDrawing" Target="../diagrams/drawing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0.png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7" Type="http://schemas.openxmlformats.org/officeDocument/2006/relationships/image" Target="../media/image55.png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customXml" Target="../ink/ink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customXml" Target="../ink/ink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customXml" Target="../ink/ink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customXml" Target="../ink/ink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customXml" Target="../ink/ink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customXml" Target="../ink/ink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customXml" Target="../ink/ink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customXml" Target="../ink/ink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/>
          <p:nvPr/>
        </p:nvSpPr>
        <p:spPr>
          <a:xfrm>
            <a:off x="513347" y="616676"/>
            <a:ext cx="89950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+mj-lt"/>
              </a:rPr>
              <a:t>자연어 처리</a:t>
            </a:r>
            <a:br>
              <a:rPr lang="en-US" altLang="ko-KR" sz="4800" dirty="0">
                <a:solidFill>
                  <a:schemeClr val="bg1"/>
                </a:solidFill>
                <a:latin typeface="+mj-lt"/>
              </a:rPr>
            </a:br>
            <a:r>
              <a:rPr lang="en-US" altLang="ko-KR" sz="4800" dirty="0">
                <a:solidFill>
                  <a:schemeClr val="bg1"/>
                </a:solidFill>
                <a:latin typeface="+mj-lt"/>
              </a:rPr>
              <a:t>(NLP: Natural</a:t>
            </a:r>
            <a:r>
              <a:rPr lang="ko-KR" altLang="en-US" sz="4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+mj-lt"/>
              </a:rPr>
              <a:t>Language Processing)</a:t>
            </a:r>
            <a:endParaRPr lang="ko-KR" altLang="en-US" sz="4800" spc="-15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AI의 꽃 자연어 처리, 플랫폼 경쟁 치열 &lt; 인프라 &lt; 뉴스 &lt; 기사본문 - 테크M">
            <a:extLst>
              <a:ext uri="{FF2B5EF4-FFF2-40B4-BE49-F238E27FC236}">
                <a16:creationId xmlns:a16="http://schemas.microsoft.com/office/drawing/2014/main" id="{8C767A02-1718-2CF5-63E1-B60962160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17746" y="2899013"/>
            <a:ext cx="7356508" cy="351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628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4378" y="453947"/>
            <a:ext cx="80403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300" dirty="0">
                <a:solidFill>
                  <a:schemeClr val="accent1"/>
                </a:solidFill>
              </a:rPr>
              <a:t>CBOW</a:t>
            </a:r>
            <a:endParaRPr lang="ko-KR" altLang="en-US" sz="44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>
            <a:cxnSpLocks/>
          </p:cNvCxnSpPr>
          <p:nvPr/>
        </p:nvCxnSpPr>
        <p:spPr>
          <a:xfrm>
            <a:off x="0" y="6737685"/>
            <a:ext cx="12204378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14:cNvPr>
              <p14:cNvContentPartPr/>
              <p14:nvPr/>
            </p14:nvContentPartPr>
            <p14:xfrm>
              <a:off x="9397631" y="6507169"/>
              <a:ext cx="2689920" cy="1278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4991" y="6444169"/>
                <a:ext cx="2815560" cy="25344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8268964-BD34-FCB7-A9A9-25D429207C9F}"/>
              </a:ext>
            </a:extLst>
          </p:cNvPr>
          <p:cNvSpPr txBox="1">
            <a:spLocks/>
          </p:cNvSpPr>
          <p:nvPr/>
        </p:nvSpPr>
        <p:spPr>
          <a:xfrm>
            <a:off x="144378" y="2316047"/>
            <a:ext cx="4508304" cy="27309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윈도우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중심단어를 기준으로 주변단어를 몇 개의 단어를 볼지 결정하는 범위</a:t>
            </a:r>
            <a:endParaRPr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윈도우 크기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 2  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주변단어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:4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7B4C737-E116-9F5D-75DC-A28D5B3F1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254" y="1850896"/>
            <a:ext cx="4994293" cy="3653339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F8CD935E-D950-19A7-2FF9-B03EDED03DE4}"/>
              </a:ext>
            </a:extLst>
          </p:cNvPr>
          <p:cNvSpPr/>
          <p:nvPr/>
        </p:nvSpPr>
        <p:spPr>
          <a:xfrm>
            <a:off x="4984738" y="3085140"/>
            <a:ext cx="1357460" cy="119276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215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4378" y="453947"/>
            <a:ext cx="80403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300" dirty="0">
                <a:solidFill>
                  <a:schemeClr val="accent1"/>
                </a:solidFill>
              </a:rPr>
              <a:t>CBOW</a:t>
            </a:r>
            <a:endParaRPr lang="ko-KR" altLang="en-US" sz="44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>
            <a:cxnSpLocks/>
          </p:cNvCxnSpPr>
          <p:nvPr/>
        </p:nvCxnSpPr>
        <p:spPr>
          <a:xfrm>
            <a:off x="0" y="6737685"/>
            <a:ext cx="12204378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14:cNvPr>
              <p14:cNvContentPartPr/>
              <p14:nvPr/>
            </p14:nvContentPartPr>
            <p14:xfrm>
              <a:off x="9397631" y="6507169"/>
              <a:ext cx="2689920" cy="1278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4991" y="6444169"/>
                <a:ext cx="2815560" cy="25344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3C74FC99-1022-D486-BAAA-3773D3507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26" y="1419350"/>
            <a:ext cx="100203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170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4378" y="453947"/>
            <a:ext cx="80403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300" dirty="0">
                <a:solidFill>
                  <a:schemeClr val="accent1"/>
                </a:solidFill>
              </a:rPr>
              <a:t>CBOW</a:t>
            </a:r>
            <a:endParaRPr lang="ko-KR" altLang="en-US" sz="44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>
            <a:cxnSpLocks/>
          </p:cNvCxnSpPr>
          <p:nvPr/>
        </p:nvCxnSpPr>
        <p:spPr>
          <a:xfrm>
            <a:off x="0" y="6737685"/>
            <a:ext cx="12204378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14:cNvPr>
              <p14:cNvContentPartPr/>
              <p14:nvPr/>
            </p14:nvContentPartPr>
            <p14:xfrm>
              <a:off x="9397631" y="6507169"/>
              <a:ext cx="2689920" cy="1278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4991" y="6444169"/>
                <a:ext cx="2815560" cy="2534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93B57C1-ACBC-20D4-0332-68C4C81F1990}"/>
              </a:ext>
            </a:extLst>
          </p:cNvPr>
          <p:cNvSpPr txBox="1">
            <a:spLocks/>
          </p:cNvSpPr>
          <p:nvPr/>
        </p:nvSpPr>
        <p:spPr>
          <a:xfrm>
            <a:off x="1627856" y="5361878"/>
            <a:ext cx="10515600" cy="6993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/>
              <a:t> 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주변 단어 벡터와 가중치를 곱한다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원 핫 벡터이기에 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ex)[0,0,1,0,0..] 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해당 행을 그대로 가져옴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 Lookup table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이라고 한다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6C8C3CF-7090-3075-6475-DCB8AE1C9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441" y="1422795"/>
            <a:ext cx="6474190" cy="328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932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4378" y="453947"/>
            <a:ext cx="80403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300" dirty="0">
                <a:solidFill>
                  <a:schemeClr val="accent1"/>
                </a:solidFill>
              </a:rPr>
              <a:t>CBOW</a:t>
            </a:r>
            <a:endParaRPr lang="ko-KR" altLang="en-US" sz="44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>
            <a:cxnSpLocks/>
          </p:cNvCxnSpPr>
          <p:nvPr/>
        </p:nvCxnSpPr>
        <p:spPr>
          <a:xfrm>
            <a:off x="0" y="6737685"/>
            <a:ext cx="12204378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14:cNvPr>
              <p14:cNvContentPartPr/>
              <p14:nvPr/>
            </p14:nvContentPartPr>
            <p14:xfrm>
              <a:off x="9397631" y="6507169"/>
              <a:ext cx="2689920" cy="1278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4991" y="6444169"/>
                <a:ext cx="2815560" cy="25344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01832AD4-B8F5-41C4-6A03-387F07963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9074" y="1251823"/>
            <a:ext cx="6472800" cy="38252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2DF63C-7DB9-5F12-0672-AAD263C8C9FC}"/>
              </a:ext>
            </a:extLst>
          </p:cNvPr>
          <p:cNvSpPr txBox="1"/>
          <p:nvPr/>
        </p:nvSpPr>
        <p:spPr>
          <a:xfrm>
            <a:off x="3239203" y="5791120"/>
            <a:ext cx="621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주변 단어들의 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LOOKUP TABLE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의 평균을 구한다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lang="ko-KR" altLang="en-US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2955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4378" y="453947"/>
            <a:ext cx="80403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300" dirty="0">
                <a:solidFill>
                  <a:schemeClr val="accent1"/>
                </a:solidFill>
              </a:rPr>
              <a:t>CBOW</a:t>
            </a:r>
            <a:endParaRPr lang="ko-KR" altLang="en-US" sz="44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>
            <a:cxnSpLocks/>
          </p:cNvCxnSpPr>
          <p:nvPr/>
        </p:nvCxnSpPr>
        <p:spPr>
          <a:xfrm>
            <a:off x="0" y="6737685"/>
            <a:ext cx="12204378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14:cNvPr>
              <p14:cNvContentPartPr/>
              <p14:nvPr/>
            </p14:nvContentPartPr>
            <p14:xfrm>
              <a:off x="9397631" y="6507169"/>
              <a:ext cx="2689920" cy="1278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4991" y="6444169"/>
                <a:ext cx="2815560" cy="25344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1E653DD2-0DC0-FBEE-985F-B25340A7E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4179" y="1386431"/>
            <a:ext cx="8040398" cy="24121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64EF84-E1C6-2DC6-FF44-7DB7A6567E76}"/>
              </a:ext>
            </a:extLst>
          </p:cNvPr>
          <p:cNvSpPr txBox="1"/>
          <p:nvPr/>
        </p:nvSpPr>
        <p:spPr>
          <a:xfrm>
            <a:off x="3975101" y="3895897"/>
            <a:ext cx="450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방금 전 평균벡터와 가중치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(W’)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와 곱한다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C08AF00-A1DE-A445-0BBE-FC3C16D8149E}"/>
              </a:ext>
            </a:extLst>
          </p:cNvPr>
          <p:cNvGrpSpPr/>
          <p:nvPr/>
        </p:nvGrpSpPr>
        <p:grpSpPr>
          <a:xfrm>
            <a:off x="3503588" y="4596252"/>
            <a:ext cx="5341579" cy="1484914"/>
            <a:chOff x="3191407" y="4609215"/>
            <a:chExt cx="5341579" cy="1484914"/>
          </a:xfrm>
        </p:grpSpPr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04862DF4-7E31-E26C-E29F-FE624A8E81E9}"/>
                </a:ext>
              </a:extLst>
            </p:cNvPr>
            <p:cNvCxnSpPr/>
            <p:nvPr/>
          </p:nvCxnSpPr>
          <p:spPr>
            <a:xfrm>
              <a:off x="5987703" y="4609215"/>
              <a:ext cx="0" cy="3599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D0DFEC0-696B-DB82-EECA-0FFB436BC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91407" y="5104095"/>
              <a:ext cx="5341579" cy="9900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1775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4378" y="453947"/>
            <a:ext cx="80403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300" dirty="0">
                <a:solidFill>
                  <a:schemeClr val="accent1"/>
                </a:solidFill>
              </a:rPr>
              <a:t>CBOW</a:t>
            </a:r>
            <a:endParaRPr lang="ko-KR" altLang="en-US" sz="44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>
            <a:cxnSpLocks/>
          </p:cNvCxnSpPr>
          <p:nvPr/>
        </p:nvCxnSpPr>
        <p:spPr>
          <a:xfrm>
            <a:off x="0" y="6737685"/>
            <a:ext cx="12204378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14:cNvPr>
              <p14:cNvContentPartPr/>
              <p14:nvPr/>
            </p14:nvContentPartPr>
            <p14:xfrm>
              <a:off x="9397631" y="6507169"/>
              <a:ext cx="2689920" cy="1278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4991" y="6444169"/>
                <a:ext cx="2815560" cy="25344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613BE3E-C827-D188-FD1F-7F1084D21E48}"/>
              </a:ext>
            </a:extLst>
          </p:cNvPr>
          <p:cNvGraphicFramePr>
            <a:graphicFrameLocks noGrp="1"/>
          </p:cNvGraphicFramePr>
          <p:nvPr/>
        </p:nvGraphicFramePr>
        <p:xfrm>
          <a:off x="79512" y="3270514"/>
          <a:ext cx="3990301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043">
                  <a:extLst>
                    <a:ext uri="{9D8B030D-6E8A-4147-A177-3AD203B41FA5}">
                      <a16:colId xmlns:a16="http://schemas.microsoft.com/office/drawing/2014/main" val="2485229918"/>
                    </a:ext>
                  </a:extLst>
                </a:gridCol>
                <a:gridCol w="570043">
                  <a:extLst>
                    <a:ext uri="{9D8B030D-6E8A-4147-A177-3AD203B41FA5}">
                      <a16:colId xmlns:a16="http://schemas.microsoft.com/office/drawing/2014/main" val="380557837"/>
                    </a:ext>
                  </a:extLst>
                </a:gridCol>
                <a:gridCol w="570043">
                  <a:extLst>
                    <a:ext uri="{9D8B030D-6E8A-4147-A177-3AD203B41FA5}">
                      <a16:colId xmlns:a16="http://schemas.microsoft.com/office/drawing/2014/main" val="3061764537"/>
                    </a:ext>
                  </a:extLst>
                </a:gridCol>
                <a:gridCol w="570043">
                  <a:extLst>
                    <a:ext uri="{9D8B030D-6E8A-4147-A177-3AD203B41FA5}">
                      <a16:colId xmlns:a16="http://schemas.microsoft.com/office/drawing/2014/main" val="2611117672"/>
                    </a:ext>
                  </a:extLst>
                </a:gridCol>
                <a:gridCol w="570043">
                  <a:extLst>
                    <a:ext uri="{9D8B030D-6E8A-4147-A177-3AD203B41FA5}">
                      <a16:colId xmlns:a16="http://schemas.microsoft.com/office/drawing/2014/main" val="2570497699"/>
                    </a:ext>
                  </a:extLst>
                </a:gridCol>
                <a:gridCol w="570043">
                  <a:extLst>
                    <a:ext uri="{9D8B030D-6E8A-4147-A177-3AD203B41FA5}">
                      <a16:colId xmlns:a16="http://schemas.microsoft.com/office/drawing/2014/main" val="542664048"/>
                    </a:ext>
                  </a:extLst>
                </a:gridCol>
                <a:gridCol w="570043">
                  <a:extLst>
                    <a:ext uri="{9D8B030D-6E8A-4147-A177-3AD203B41FA5}">
                      <a16:colId xmlns:a16="http://schemas.microsoft.com/office/drawing/2014/main" val="4132849666"/>
                    </a:ext>
                  </a:extLst>
                </a:gridCol>
              </a:tblGrid>
              <a:tr h="2080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609948"/>
                  </a:ext>
                </a:extLst>
              </a:tr>
            </a:tbl>
          </a:graphicData>
        </a:graphic>
      </p:graphicFrame>
      <p:pic>
        <p:nvPicPr>
          <p:cNvPr id="10" name="그래픽 9" descr="닫기 단색으로 채워진">
            <a:extLst>
              <a:ext uri="{FF2B5EF4-FFF2-40B4-BE49-F238E27FC236}">
                <a16:creationId xmlns:a16="http://schemas.microsoft.com/office/drawing/2014/main" id="{974CCCFE-3397-5368-4F73-40372DF1C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0045" y="3179854"/>
            <a:ext cx="584775" cy="584775"/>
          </a:xfrm>
          <a:prstGeom prst="rect">
            <a:avLst/>
          </a:prstGeom>
        </p:spPr>
      </p:pic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40551232-FEA1-4A68-9D54-B550A7C1E02A}"/>
              </a:ext>
            </a:extLst>
          </p:cNvPr>
          <p:cNvGraphicFramePr>
            <a:graphicFrameLocks noGrp="1"/>
          </p:cNvGraphicFramePr>
          <p:nvPr/>
        </p:nvGraphicFramePr>
        <p:xfrm>
          <a:off x="4897235" y="2327841"/>
          <a:ext cx="316159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318">
                  <a:extLst>
                    <a:ext uri="{9D8B030D-6E8A-4147-A177-3AD203B41FA5}">
                      <a16:colId xmlns:a16="http://schemas.microsoft.com/office/drawing/2014/main" val="2485229918"/>
                    </a:ext>
                  </a:extLst>
                </a:gridCol>
                <a:gridCol w="632318">
                  <a:extLst>
                    <a:ext uri="{9D8B030D-6E8A-4147-A177-3AD203B41FA5}">
                      <a16:colId xmlns:a16="http://schemas.microsoft.com/office/drawing/2014/main" val="380557837"/>
                    </a:ext>
                  </a:extLst>
                </a:gridCol>
                <a:gridCol w="632318">
                  <a:extLst>
                    <a:ext uri="{9D8B030D-6E8A-4147-A177-3AD203B41FA5}">
                      <a16:colId xmlns:a16="http://schemas.microsoft.com/office/drawing/2014/main" val="3061764537"/>
                    </a:ext>
                  </a:extLst>
                </a:gridCol>
                <a:gridCol w="632318">
                  <a:extLst>
                    <a:ext uri="{9D8B030D-6E8A-4147-A177-3AD203B41FA5}">
                      <a16:colId xmlns:a16="http://schemas.microsoft.com/office/drawing/2014/main" val="2611117672"/>
                    </a:ext>
                  </a:extLst>
                </a:gridCol>
                <a:gridCol w="632318">
                  <a:extLst>
                    <a:ext uri="{9D8B030D-6E8A-4147-A177-3AD203B41FA5}">
                      <a16:colId xmlns:a16="http://schemas.microsoft.com/office/drawing/2014/main" val="25704976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5.1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60994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836C785-4BE1-7EA7-96A0-DE6F7C8F331F}"/>
              </a:ext>
            </a:extLst>
          </p:cNvPr>
          <p:cNvGraphicFramePr>
            <a:graphicFrameLocks noGrp="1"/>
          </p:cNvGraphicFramePr>
          <p:nvPr/>
        </p:nvGraphicFramePr>
        <p:xfrm>
          <a:off x="4897235" y="2667007"/>
          <a:ext cx="316159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318">
                  <a:extLst>
                    <a:ext uri="{9D8B030D-6E8A-4147-A177-3AD203B41FA5}">
                      <a16:colId xmlns:a16="http://schemas.microsoft.com/office/drawing/2014/main" val="2485229918"/>
                    </a:ext>
                  </a:extLst>
                </a:gridCol>
                <a:gridCol w="632318">
                  <a:extLst>
                    <a:ext uri="{9D8B030D-6E8A-4147-A177-3AD203B41FA5}">
                      <a16:colId xmlns:a16="http://schemas.microsoft.com/office/drawing/2014/main" val="380557837"/>
                    </a:ext>
                  </a:extLst>
                </a:gridCol>
                <a:gridCol w="632318">
                  <a:extLst>
                    <a:ext uri="{9D8B030D-6E8A-4147-A177-3AD203B41FA5}">
                      <a16:colId xmlns:a16="http://schemas.microsoft.com/office/drawing/2014/main" val="3061764537"/>
                    </a:ext>
                  </a:extLst>
                </a:gridCol>
                <a:gridCol w="632318">
                  <a:extLst>
                    <a:ext uri="{9D8B030D-6E8A-4147-A177-3AD203B41FA5}">
                      <a16:colId xmlns:a16="http://schemas.microsoft.com/office/drawing/2014/main" val="2611117672"/>
                    </a:ext>
                  </a:extLst>
                </a:gridCol>
                <a:gridCol w="632318">
                  <a:extLst>
                    <a:ext uri="{9D8B030D-6E8A-4147-A177-3AD203B41FA5}">
                      <a16:colId xmlns:a16="http://schemas.microsoft.com/office/drawing/2014/main" val="25704976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609948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67B37D2-099B-74CD-6F5A-7550B302BA4B}"/>
              </a:ext>
            </a:extLst>
          </p:cNvPr>
          <p:cNvGraphicFramePr>
            <a:graphicFrameLocks noGrp="1"/>
          </p:cNvGraphicFramePr>
          <p:nvPr/>
        </p:nvGraphicFramePr>
        <p:xfrm>
          <a:off x="4897235" y="3004948"/>
          <a:ext cx="316159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318">
                  <a:extLst>
                    <a:ext uri="{9D8B030D-6E8A-4147-A177-3AD203B41FA5}">
                      <a16:colId xmlns:a16="http://schemas.microsoft.com/office/drawing/2014/main" val="2485229918"/>
                    </a:ext>
                  </a:extLst>
                </a:gridCol>
                <a:gridCol w="632318">
                  <a:extLst>
                    <a:ext uri="{9D8B030D-6E8A-4147-A177-3AD203B41FA5}">
                      <a16:colId xmlns:a16="http://schemas.microsoft.com/office/drawing/2014/main" val="380557837"/>
                    </a:ext>
                  </a:extLst>
                </a:gridCol>
                <a:gridCol w="632318">
                  <a:extLst>
                    <a:ext uri="{9D8B030D-6E8A-4147-A177-3AD203B41FA5}">
                      <a16:colId xmlns:a16="http://schemas.microsoft.com/office/drawing/2014/main" val="3061764537"/>
                    </a:ext>
                  </a:extLst>
                </a:gridCol>
                <a:gridCol w="632318">
                  <a:extLst>
                    <a:ext uri="{9D8B030D-6E8A-4147-A177-3AD203B41FA5}">
                      <a16:colId xmlns:a16="http://schemas.microsoft.com/office/drawing/2014/main" val="2611117672"/>
                    </a:ext>
                  </a:extLst>
                </a:gridCol>
                <a:gridCol w="632318">
                  <a:extLst>
                    <a:ext uri="{9D8B030D-6E8A-4147-A177-3AD203B41FA5}">
                      <a16:colId xmlns:a16="http://schemas.microsoft.com/office/drawing/2014/main" val="25704976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609948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63F4620-5027-7514-9CD5-38BAEF20D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434153"/>
              </p:ext>
            </p:extLst>
          </p:nvPr>
        </p:nvGraphicFramePr>
        <p:xfrm>
          <a:off x="4897235" y="3311042"/>
          <a:ext cx="316159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318">
                  <a:extLst>
                    <a:ext uri="{9D8B030D-6E8A-4147-A177-3AD203B41FA5}">
                      <a16:colId xmlns:a16="http://schemas.microsoft.com/office/drawing/2014/main" val="2485229918"/>
                    </a:ext>
                  </a:extLst>
                </a:gridCol>
                <a:gridCol w="632318">
                  <a:extLst>
                    <a:ext uri="{9D8B030D-6E8A-4147-A177-3AD203B41FA5}">
                      <a16:colId xmlns:a16="http://schemas.microsoft.com/office/drawing/2014/main" val="380557837"/>
                    </a:ext>
                  </a:extLst>
                </a:gridCol>
                <a:gridCol w="632318">
                  <a:extLst>
                    <a:ext uri="{9D8B030D-6E8A-4147-A177-3AD203B41FA5}">
                      <a16:colId xmlns:a16="http://schemas.microsoft.com/office/drawing/2014/main" val="3061764537"/>
                    </a:ext>
                  </a:extLst>
                </a:gridCol>
                <a:gridCol w="632318">
                  <a:extLst>
                    <a:ext uri="{9D8B030D-6E8A-4147-A177-3AD203B41FA5}">
                      <a16:colId xmlns:a16="http://schemas.microsoft.com/office/drawing/2014/main" val="2611117672"/>
                    </a:ext>
                  </a:extLst>
                </a:gridCol>
                <a:gridCol w="632318">
                  <a:extLst>
                    <a:ext uri="{9D8B030D-6E8A-4147-A177-3AD203B41FA5}">
                      <a16:colId xmlns:a16="http://schemas.microsoft.com/office/drawing/2014/main" val="25704976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609948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2ED60B5-9644-975B-0197-C98DD90EAA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428226"/>
              </p:ext>
            </p:extLst>
          </p:nvPr>
        </p:nvGraphicFramePr>
        <p:xfrm>
          <a:off x="4897235" y="3659876"/>
          <a:ext cx="316159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318">
                  <a:extLst>
                    <a:ext uri="{9D8B030D-6E8A-4147-A177-3AD203B41FA5}">
                      <a16:colId xmlns:a16="http://schemas.microsoft.com/office/drawing/2014/main" val="2485229918"/>
                    </a:ext>
                  </a:extLst>
                </a:gridCol>
                <a:gridCol w="632318">
                  <a:extLst>
                    <a:ext uri="{9D8B030D-6E8A-4147-A177-3AD203B41FA5}">
                      <a16:colId xmlns:a16="http://schemas.microsoft.com/office/drawing/2014/main" val="380557837"/>
                    </a:ext>
                  </a:extLst>
                </a:gridCol>
                <a:gridCol w="632318">
                  <a:extLst>
                    <a:ext uri="{9D8B030D-6E8A-4147-A177-3AD203B41FA5}">
                      <a16:colId xmlns:a16="http://schemas.microsoft.com/office/drawing/2014/main" val="3061764537"/>
                    </a:ext>
                  </a:extLst>
                </a:gridCol>
                <a:gridCol w="632318">
                  <a:extLst>
                    <a:ext uri="{9D8B030D-6E8A-4147-A177-3AD203B41FA5}">
                      <a16:colId xmlns:a16="http://schemas.microsoft.com/office/drawing/2014/main" val="2611117672"/>
                    </a:ext>
                  </a:extLst>
                </a:gridCol>
                <a:gridCol w="632318">
                  <a:extLst>
                    <a:ext uri="{9D8B030D-6E8A-4147-A177-3AD203B41FA5}">
                      <a16:colId xmlns:a16="http://schemas.microsoft.com/office/drawing/2014/main" val="25704976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609948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06C4654-F0B7-DF7B-D505-6A7AEB181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400225"/>
              </p:ext>
            </p:extLst>
          </p:nvPr>
        </p:nvGraphicFramePr>
        <p:xfrm>
          <a:off x="4897235" y="4013564"/>
          <a:ext cx="316159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318">
                  <a:extLst>
                    <a:ext uri="{9D8B030D-6E8A-4147-A177-3AD203B41FA5}">
                      <a16:colId xmlns:a16="http://schemas.microsoft.com/office/drawing/2014/main" val="2485229918"/>
                    </a:ext>
                  </a:extLst>
                </a:gridCol>
                <a:gridCol w="632318">
                  <a:extLst>
                    <a:ext uri="{9D8B030D-6E8A-4147-A177-3AD203B41FA5}">
                      <a16:colId xmlns:a16="http://schemas.microsoft.com/office/drawing/2014/main" val="380557837"/>
                    </a:ext>
                  </a:extLst>
                </a:gridCol>
                <a:gridCol w="632318">
                  <a:extLst>
                    <a:ext uri="{9D8B030D-6E8A-4147-A177-3AD203B41FA5}">
                      <a16:colId xmlns:a16="http://schemas.microsoft.com/office/drawing/2014/main" val="3061764537"/>
                    </a:ext>
                  </a:extLst>
                </a:gridCol>
                <a:gridCol w="632318">
                  <a:extLst>
                    <a:ext uri="{9D8B030D-6E8A-4147-A177-3AD203B41FA5}">
                      <a16:colId xmlns:a16="http://schemas.microsoft.com/office/drawing/2014/main" val="2611117672"/>
                    </a:ext>
                  </a:extLst>
                </a:gridCol>
                <a:gridCol w="632318">
                  <a:extLst>
                    <a:ext uri="{9D8B030D-6E8A-4147-A177-3AD203B41FA5}">
                      <a16:colId xmlns:a16="http://schemas.microsoft.com/office/drawing/2014/main" val="25704976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609948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63BA9370-F8CB-F86E-2E07-5580E60F81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269569"/>
              </p:ext>
            </p:extLst>
          </p:nvPr>
        </p:nvGraphicFramePr>
        <p:xfrm>
          <a:off x="4897235" y="4365216"/>
          <a:ext cx="316159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318">
                  <a:extLst>
                    <a:ext uri="{9D8B030D-6E8A-4147-A177-3AD203B41FA5}">
                      <a16:colId xmlns:a16="http://schemas.microsoft.com/office/drawing/2014/main" val="2485229918"/>
                    </a:ext>
                  </a:extLst>
                </a:gridCol>
                <a:gridCol w="632318">
                  <a:extLst>
                    <a:ext uri="{9D8B030D-6E8A-4147-A177-3AD203B41FA5}">
                      <a16:colId xmlns:a16="http://schemas.microsoft.com/office/drawing/2014/main" val="380557837"/>
                    </a:ext>
                  </a:extLst>
                </a:gridCol>
                <a:gridCol w="632318">
                  <a:extLst>
                    <a:ext uri="{9D8B030D-6E8A-4147-A177-3AD203B41FA5}">
                      <a16:colId xmlns:a16="http://schemas.microsoft.com/office/drawing/2014/main" val="3061764537"/>
                    </a:ext>
                  </a:extLst>
                </a:gridCol>
                <a:gridCol w="632318">
                  <a:extLst>
                    <a:ext uri="{9D8B030D-6E8A-4147-A177-3AD203B41FA5}">
                      <a16:colId xmlns:a16="http://schemas.microsoft.com/office/drawing/2014/main" val="2611117672"/>
                    </a:ext>
                  </a:extLst>
                </a:gridCol>
                <a:gridCol w="632318">
                  <a:extLst>
                    <a:ext uri="{9D8B030D-6E8A-4147-A177-3AD203B41FA5}">
                      <a16:colId xmlns:a16="http://schemas.microsoft.com/office/drawing/2014/main" val="25704976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609948"/>
                  </a:ext>
                </a:extLst>
              </a:tr>
            </a:tbl>
          </a:graphicData>
        </a:graphic>
      </p:graphicFrame>
      <p:pic>
        <p:nvPicPr>
          <p:cNvPr id="27" name="그래픽 26" descr="일시 중지 단색으로 채워진">
            <a:extLst>
              <a:ext uri="{FF2B5EF4-FFF2-40B4-BE49-F238E27FC236}">
                <a16:creationId xmlns:a16="http://schemas.microsoft.com/office/drawing/2014/main" id="{F152B510-B328-AB97-B24A-4EBBB932A6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8201240" y="3164984"/>
            <a:ext cx="667052" cy="667052"/>
          </a:xfrm>
          <a:prstGeom prst="rect">
            <a:avLst/>
          </a:prstGeom>
        </p:spPr>
      </p:pic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7B513A03-BCCB-D4C7-BCC8-5E7BCB4F658E}"/>
              </a:ext>
            </a:extLst>
          </p:cNvPr>
          <p:cNvGraphicFramePr>
            <a:graphicFrameLocks noGrp="1"/>
          </p:cNvGraphicFramePr>
          <p:nvPr/>
        </p:nvGraphicFramePr>
        <p:xfrm>
          <a:off x="9059270" y="3299295"/>
          <a:ext cx="306359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719">
                  <a:extLst>
                    <a:ext uri="{9D8B030D-6E8A-4147-A177-3AD203B41FA5}">
                      <a16:colId xmlns:a16="http://schemas.microsoft.com/office/drawing/2014/main" val="3352246472"/>
                    </a:ext>
                  </a:extLst>
                </a:gridCol>
                <a:gridCol w="612719">
                  <a:extLst>
                    <a:ext uri="{9D8B030D-6E8A-4147-A177-3AD203B41FA5}">
                      <a16:colId xmlns:a16="http://schemas.microsoft.com/office/drawing/2014/main" val="3752226399"/>
                    </a:ext>
                  </a:extLst>
                </a:gridCol>
                <a:gridCol w="612719">
                  <a:extLst>
                    <a:ext uri="{9D8B030D-6E8A-4147-A177-3AD203B41FA5}">
                      <a16:colId xmlns:a16="http://schemas.microsoft.com/office/drawing/2014/main" val="2041558943"/>
                    </a:ext>
                  </a:extLst>
                </a:gridCol>
                <a:gridCol w="612719">
                  <a:extLst>
                    <a:ext uri="{9D8B030D-6E8A-4147-A177-3AD203B41FA5}">
                      <a16:colId xmlns:a16="http://schemas.microsoft.com/office/drawing/2014/main" val="3214670419"/>
                    </a:ext>
                  </a:extLst>
                </a:gridCol>
                <a:gridCol w="612719">
                  <a:extLst>
                    <a:ext uri="{9D8B030D-6E8A-4147-A177-3AD203B41FA5}">
                      <a16:colId xmlns:a16="http://schemas.microsoft.com/office/drawing/2014/main" val="1806743969"/>
                    </a:ext>
                  </a:extLst>
                </a:gridCol>
              </a:tblGrid>
              <a:tr h="286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05738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4CCEF1C-08E8-66C0-1D8A-CC276CDDE4DF}"/>
                  </a:ext>
                </a:extLst>
              </p:cNvPr>
              <p:cNvSpPr txBox="1"/>
              <p:nvPr/>
            </p:nvSpPr>
            <p:spPr>
              <a:xfrm>
                <a:off x="1722783" y="3816626"/>
                <a:ext cx="15591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𝑐𝑎𝑡</m:t>
                        </m:r>
                      </m:sub>
                    </m:sSub>
                  </m:oMath>
                </a14:m>
                <a:r>
                  <a:rPr kumimoji="1" lang="en-US" altLang="ko-KR" dirty="0"/>
                  <a:t>(1X7</a:t>
                </a:r>
                <a:r>
                  <a:rPr kumimoji="1" lang="ko-KR" altLang="en-US" dirty="0"/>
                  <a:t>행렬</a:t>
                </a:r>
                <a:r>
                  <a:rPr kumimoji="1" lang="en-US" altLang="ko-KR" dirty="0"/>
                  <a:t>)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4CCEF1C-08E8-66C0-1D8A-CC276CDDE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783" y="3816626"/>
                <a:ext cx="1559145" cy="369332"/>
              </a:xfrm>
              <a:prstGeom prst="rect">
                <a:avLst/>
              </a:prstGeom>
              <a:blipFill>
                <a:blip r:embed="rId8"/>
                <a:stretch>
                  <a:fillRect t="-11475" r="-3529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816E0F8E-8CF2-1CA5-F009-1516E3957F24}"/>
              </a:ext>
            </a:extLst>
          </p:cNvPr>
          <p:cNvSpPr txBox="1"/>
          <p:nvPr/>
        </p:nvSpPr>
        <p:spPr>
          <a:xfrm>
            <a:off x="5778159" y="4849561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W (7X5</a:t>
            </a:r>
            <a:r>
              <a:rPr kumimoji="1" lang="ko-KR" altLang="en-US" dirty="0"/>
              <a:t>행렬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DE33D5C-611D-5807-5B27-534B0A1C14FE}"/>
                  </a:ext>
                </a:extLst>
              </p:cNvPr>
              <p:cNvSpPr txBox="1"/>
              <p:nvPr/>
            </p:nvSpPr>
            <p:spPr>
              <a:xfrm>
                <a:off x="9793220" y="3827112"/>
                <a:ext cx="15956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𝑐𝑎𝑡</m:t>
                        </m:r>
                      </m:sub>
                    </m:sSub>
                  </m:oMath>
                </a14:m>
                <a:r>
                  <a:rPr kumimoji="1" lang="en-US" altLang="ko-KR" dirty="0"/>
                  <a:t> (1X5</a:t>
                </a:r>
                <a:r>
                  <a:rPr kumimoji="1" lang="ko-KR" altLang="en-US" dirty="0"/>
                  <a:t>행렬</a:t>
                </a:r>
                <a:r>
                  <a:rPr kumimoji="1" lang="en-US" altLang="ko-KR" dirty="0"/>
                  <a:t>)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DE33D5C-611D-5807-5B27-534B0A1C1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3220" y="3827112"/>
                <a:ext cx="1595693" cy="369332"/>
              </a:xfrm>
              <a:prstGeom prst="rect">
                <a:avLst/>
              </a:prstGeom>
              <a:blipFill>
                <a:blip r:embed="rId9"/>
                <a:stretch>
                  <a:fillRect t="-13333" r="-305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3233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>
            <a:cxnSpLocks/>
          </p:cNvCxnSpPr>
          <p:nvPr/>
        </p:nvCxnSpPr>
        <p:spPr>
          <a:xfrm>
            <a:off x="144378" y="214211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4378" y="453947"/>
            <a:ext cx="80403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300" dirty="0">
                <a:solidFill>
                  <a:schemeClr val="accent1"/>
                </a:solidFill>
              </a:rPr>
              <a:t>CBOW</a:t>
            </a:r>
            <a:endParaRPr lang="ko-KR" altLang="en-US" sz="44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>
            <a:cxnSpLocks/>
          </p:cNvCxnSpPr>
          <p:nvPr/>
        </p:nvCxnSpPr>
        <p:spPr>
          <a:xfrm>
            <a:off x="0" y="6737685"/>
            <a:ext cx="12204378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14:cNvPr>
              <p14:cNvContentPartPr/>
              <p14:nvPr/>
            </p14:nvContentPartPr>
            <p14:xfrm>
              <a:off x="9397631" y="6507169"/>
              <a:ext cx="2689920" cy="1278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4991" y="6444169"/>
                <a:ext cx="2815560" cy="25344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D1D2A38-74FC-B235-3298-E7FFF1A341C8}"/>
              </a:ext>
            </a:extLst>
          </p:cNvPr>
          <p:cNvGraphicFramePr>
            <a:graphicFrameLocks noGrp="1"/>
          </p:cNvGraphicFramePr>
          <p:nvPr/>
        </p:nvGraphicFramePr>
        <p:xfrm>
          <a:off x="144379" y="2579444"/>
          <a:ext cx="306359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719">
                  <a:extLst>
                    <a:ext uri="{9D8B030D-6E8A-4147-A177-3AD203B41FA5}">
                      <a16:colId xmlns:a16="http://schemas.microsoft.com/office/drawing/2014/main" val="3352246472"/>
                    </a:ext>
                  </a:extLst>
                </a:gridCol>
                <a:gridCol w="612719">
                  <a:extLst>
                    <a:ext uri="{9D8B030D-6E8A-4147-A177-3AD203B41FA5}">
                      <a16:colId xmlns:a16="http://schemas.microsoft.com/office/drawing/2014/main" val="3752226399"/>
                    </a:ext>
                  </a:extLst>
                </a:gridCol>
                <a:gridCol w="612719">
                  <a:extLst>
                    <a:ext uri="{9D8B030D-6E8A-4147-A177-3AD203B41FA5}">
                      <a16:colId xmlns:a16="http://schemas.microsoft.com/office/drawing/2014/main" val="2041558943"/>
                    </a:ext>
                  </a:extLst>
                </a:gridCol>
                <a:gridCol w="612719">
                  <a:extLst>
                    <a:ext uri="{9D8B030D-6E8A-4147-A177-3AD203B41FA5}">
                      <a16:colId xmlns:a16="http://schemas.microsoft.com/office/drawing/2014/main" val="3214670419"/>
                    </a:ext>
                  </a:extLst>
                </a:gridCol>
                <a:gridCol w="612719">
                  <a:extLst>
                    <a:ext uri="{9D8B030D-6E8A-4147-A177-3AD203B41FA5}">
                      <a16:colId xmlns:a16="http://schemas.microsoft.com/office/drawing/2014/main" val="1806743969"/>
                    </a:ext>
                  </a:extLst>
                </a:gridCol>
              </a:tblGrid>
              <a:tr h="286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057388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EB4D11-6A2A-3648-FA1D-5F2F7BEAC737}"/>
              </a:ext>
            </a:extLst>
          </p:cNvPr>
          <p:cNvGraphicFramePr>
            <a:graphicFrameLocks noGrp="1"/>
          </p:cNvGraphicFramePr>
          <p:nvPr/>
        </p:nvGraphicFramePr>
        <p:xfrm>
          <a:off x="144380" y="3248744"/>
          <a:ext cx="306359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719">
                  <a:extLst>
                    <a:ext uri="{9D8B030D-6E8A-4147-A177-3AD203B41FA5}">
                      <a16:colId xmlns:a16="http://schemas.microsoft.com/office/drawing/2014/main" val="3352246472"/>
                    </a:ext>
                  </a:extLst>
                </a:gridCol>
                <a:gridCol w="612719">
                  <a:extLst>
                    <a:ext uri="{9D8B030D-6E8A-4147-A177-3AD203B41FA5}">
                      <a16:colId xmlns:a16="http://schemas.microsoft.com/office/drawing/2014/main" val="3752226399"/>
                    </a:ext>
                  </a:extLst>
                </a:gridCol>
                <a:gridCol w="612719">
                  <a:extLst>
                    <a:ext uri="{9D8B030D-6E8A-4147-A177-3AD203B41FA5}">
                      <a16:colId xmlns:a16="http://schemas.microsoft.com/office/drawing/2014/main" val="2041558943"/>
                    </a:ext>
                  </a:extLst>
                </a:gridCol>
                <a:gridCol w="612719">
                  <a:extLst>
                    <a:ext uri="{9D8B030D-6E8A-4147-A177-3AD203B41FA5}">
                      <a16:colId xmlns:a16="http://schemas.microsoft.com/office/drawing/2014/main" val="3214670419"/>
                    </a:ext>
                  </a:extLst>
                </a:gridCol>
                <a:gridCol w="612719">
                  <a:extLst>
                    <a:ext uri="{9D8B030D-6E8A-4147-A177-3AD203B41FA5}">
                      <a16:colId xmlns:a16="http://schemas.microsoft.com/office/drawing/2014/main" val="1806743969"/>
                    </a:ext>
                  </a:extLst>
                </a:gridCol>
              </a:tblGrid>
              <a:tr h="286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057388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7D8F7AB-78F0-9942-9D11-72C1F77D93FC}"/>
              </a:ext>
            </a:extLst>
          </p:cNvPr>
          <p:cNvGraphicFramePr>
            <a:graphicFrameLocks noGrp="1"/>
          </p:cNvGraphicFramePr>
          <p:nvPr/>
        </p:nvGraphicFramePr>
        <p:xfrm>
          <a:off x="144378" y="4575930"/>
          <a:ext cx="306359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719">
                  <a:extLst>
                    <a:ext uri="{9D8B030D-6E8A-4147-A177-3AD203B41FA5}">
                      <a16:colId xmlns:a16="http://schemas.microsoft.com/office/drawing/2014/main" val="3352246472"/>
                    </a:ext>
                  </a:extLst>
                </a:gridCol>
                <a:gridCol w="612719">
                  <a:extLst>
                    <a:ext uri="{9D8B030D-6E8A-4147-A177-3AD203B41FA5}">
                      <a16:colId xmlns:a16="http://schemas.microsoft.com/office/drawing/2014/main" val="3752226399"/>
                    </a:ext>
                  </a:extLst>
                </a:gridCol>
                <a:gridCol w="612719">
                  <a:extLst>
                    <a:ext uri="{9D8B030D-6E8A-4147-A177-3AD203B41FA5}">
                      <a16:colId xmlns:a16="http://schemas.microsoft.com/office/drawing/2014/main" val="2041558943"/>
                    </a:ext>
                  </a:extLst>
                </a:gridCol>
                <a:gridCol w="612719">
                  <a:extLst>
                    <a:ext uri="{9D8B030D-6E8A-4147-A177-3AD203B41FA5}">
                      <a16:colId xmlns:a16="http://schemas.microsoft.com/office/drawing/2014/main" val="3214670419"/>
                    </a:ext>
                  </a:extLst>
                </a:gridCol>
                <a:gridCol w="612719">
                  <a:extLst>
                    <a:ext uri="{9D8B030D-6E8A-4147-A177-3AD203B41FA5}">
                      <a16:colId xmlns:a16="http://schemas.microsoft.com/office/drawing/2014/main" val="1806743969"/>
                    </a:ext>
                  </a:extLst>
                </a:gridCol>
              </a:tblGrid>
              <a:tr h="286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05738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1633333-CD41-E14F-6430-7F4DEC5C285E}"/>
              </a:ext>
            </a:extLst>
          </p:cNvPr>
          <p:cNvGraphicFramePr>
            <a:graphicFrameLocks noGrp="1"/>
          </p:cNvGraphicFramePr>
          <p:nvPr/>
        </p:nvGraphicFramePr>
        <p:xfrm>
          <a:off x="144379" y="3912337"/>
          <a:ext cx="306359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719">
                  <a:extLst>
                    <a:ext uri="{9D8B030D-6E8A-4147-A177-3AD203B41FA5}">
                      <a16:colId xmlns:a16="http://schemas.microsoft.com/office/drawing/2014/main" val="3352246472"/>
                    </a:ext>
                  </a:extLst>
                </a:gridCol>
                <a:gridCol w="612719">
                  <a:extLst>
                    <a:ext uri="{9D8B030D-6E8A-4147-A177-3AD203B41FA5}">
                      <a16:colId xmlns:a16="http://schemas.microsoft.com/office/drawing/2014/main" val="3752226399"/>
                    </a:ext>
                  </a:extLst>
                </a:gridCol>
                <a:gridCol w="612719">
                  <a:extLst>
                    <a:ext uri="{9D8B030D-6E8A-4147-A177-3AD203B41FA5}">
                      <a16:colId xmlns:a16="http://schemas.microsoft.com/office/drawing/2014/main" val="2041558943"/>
                    </a:ext>
                  </a:extLst>
                </a:gridCol>
                <a:gridCol w="612719">
                  <a:extLst>
                    <a:ext uri="{9D8B030D-6E8A-4147-A177-3AD203B41FA5}">
                      <a16:colId xmlns:a16="http://schemas.microsoft.com/office/drawing/2014/main" val="3214670419"/>
                    </a:ext>
                  </a:extLst>
                </a:gridCol>
                <a:gridCol w="612719">
                  <a:extLst>
                    <a:ext uri="{9D8B030D-6E8A-4147-A177-3AD203B41FA5}">
                      <a16:colId xmlns:a16="http://schemas.microsoft.com/office/drawing/2014/main" val="1806743969"/>
                    </a:ext>
                  </a:extLst>
                </a:gridCol>
              </a:tblGrid>
              <a:tr h="286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05738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98A55AE-581D-5E5B-F41C-75088899BD08}"/>
                  </a:ext>
                </a:extLst>
              </p:cNvPr>
              <p:cNvSpPr txBox="1"/>
              <p:nvPr/>
            </p:nvSpPr>
            <p:spPr>
              <a:xfrm>
                <a:off x="3207973" y="2580107"/>
                <a:ext cx="629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𝑐𝑎𝑡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98A55AE-581D-5E5B-F41C-75088899B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973" y="2580107"/>
                <a:ext cx="62972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251F19-69AB-26A2-9314-7CBF4DB1426A}"/>
                  </a:ext>
                </a:extLst>
              </p:cNvPr>
              <p:cNvSpPr txBox="1"/>
              <p:nvPr/>
            </p:nvSpPr>
            <p:spPr>
              <a:xfrm>
                <a:off x="3207973" y="3241987"/>
                <a:ext cx="631840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𝑓𝑎𝑡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251F19-69AB-26A2-9314-7CBF4DB14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973" y="3241987"/>
                <a:ext cx="631840" cy="391582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80519D5-F116-2AB7-6940-7A2F47FB4EF0}"/>
                  </a:ext>
                </a:extLst>
              </p:cNvPr>
              <p:cNvSpPr txBox="1"/>
              <p:nvPr/>
            </p:nvSpPr>
            <p:spPr>
              <a:xfrm>
                <a:off x="3207972" y="3913067"/>
                <a:ext cx="5485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𝑜𝑛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80519D5-F116-2AB7-6940-7A2F47FB4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972" y="3913067"/>
                <a:ext cx="54854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6691BE7-5F29-6F21-A3B0-94E52908219E}"/>
                  </a:ext>
                </a:extLst>
              </p:cNvPr>
              <p:cNvSpPr txBox="1"/>
              <p:nvPr/>
            </p:nvSpPr>
            <p:spPr>
              <a:xfrm>
                <a:off x="3207971" y="4574144"/>
                <a:ext cx="6351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𝑡h𝑒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6691BE7-5F29-6F21-A3B0-94E529082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971" y="4574144"/>
                <a:ext cx="63511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3B676C83-C76A-EED8-94C7-426FDBA2FE03}"/>
              </a:ext>
            </a:extLst>
          </p:cNvPr>
          <p:cNvGraphicFramePr>
            <a:graphicFrameLocks noGrp="1"/>
          </p:cNvGraphicFramePr>
          <p:nvPr/>
        </p:nvGraphicFramePr>
        <p:xfrm>
          <a:off x="4297099" y="3626592"/>
          <a:ext cx="306359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719">
                  <a:extLst>
                    <a:ext uri="{9D8B030D-6E8A-4147-A177-3AD203B41FA5}">
                      <a16:colId xmlns:a16="http://schemas.microsoft.com/office/drawing/2014/main" val="3352246472"/>
                    </a:ext>
                  </a:extLst>
                </a:gridCol>
                <a:gridCol w="612719">
                  <a:extLst>
                    <a:ext uri="{9D8B030D-6E8A-4147-A177-3AD203B41FA5}">
                      <a16:colId xmlns:a16="http://schemas.microsoft.com/office/drawing/2014/main" val="3752226399"/>
                    </a:ext>
                  </a:extLst>
                </a:gridCol>
                <a:gridCol w="612719">
                  <a:extLst>
                    <a:ext uri="{9D8B030D-6E8A-4147-A177-3AD203B41FA5}">
                      <a16:colId xmlns:a16="http://schemas.microsoft.com/office/drawing/2014/main" val="2041558943"/>
                    </a:ext>
                  </a:extLst>
                </a:gridCol>
                <a:gridCol w="612719">
                  <a:extLst>
                    <a:ext uri="{9D8B030D-6E8A-4147-A177-3AD203B41FA5}">
                      <a16:colId xmlns:a16="http://schemas.microsoft.com/office/drawing/2014/main" val="3214670419"/>
                    </a:ext>
                  </a:extLst>
                </a:gridCol>
                <a:gridCol w="612719">
                  <a:extLst>
                    <a:ext uri="{9D8B030D-6E8A-4147-A177-3AD203B41FA5}">
                      <a16:colId xmlns:a16="http://schemas.microsoft.com/office/drawing/2014/main" val="1806743969"/>
                    </a:ext>
                  </a:extLst>
                </a:gridCol>
              </a:tblGrid>
              <a:tr h="286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057388"/>
                  </a:ext>
                </a:extLst>
              </a:tr>
            </a:tbl>
          </a:graphicData>
        </a:graphic>
      </p:graphicFrame>
      <p:pic>
        <p:nvPicPr>
          <p:cNvPr id="19" name="그래픽 18" descr="오른쪽 화살표 단색으로 채워진">
            <a:extLst>
              <a:ext uri="{FF2B5EF4-FFF2-40B4-BE49-F238E27FC236}">
                <a16:creationId xmlns:a16="http://schemas.microsoft.com/office/drawing/2014/main" id="{946B1356-086C-77CC-0EE0-D66086A616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41059" y="3535152"/>
            <a:ext cx="457200" cy="457200"/>
          </a:xfrm>
          <a:prstGeom prst="rect">
            <a:avLst/>
          </a:prstGeom>
        </p:spPr>
      </p:pic>
      <p:pic>
        <p:nvPicPr>
          <p:cNvPr id="20" name="그래픽 19" descr="닫기 단색으로 채워진">
            <a:extLst>
              <a:ext uri="{FF2B5EF4-FFF2-40B4-BE49-F238E27FC236}">
                <a16:creationId xmlns:a16="http://schemas.microsoft.com/office/drawing/2014/main" id="{6A430C55-5125-2A26-B6CD-41F82EA280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63228" y="3587889"/>
            <a:ext cx="463332" cy="463332"/>
          </a:xfrm>
          <a:prstGeom prst="rect">
            <a:avLst/>
          </a:prstGeom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51ABD66-5290-F28D-495A-B242B4A4652B}"/>
              </a:ext>
            </a:extLst>
          </p:cNvPr>
          <p:cNvGraphicFramePr>
            <a:graphicFrameLocks noGrp="1"/>
          </p:cNvGraphicFramePr>
          <p:nvPr/>
        </p:nvGraphicFramePr>
        <p:xfrm>
          <a:off x="8544250" y="2512587"/>
          <a:ext cx="316159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318">
                  <a:extLst>
                    <a:ext uri="{9D8B030D-6E8A-4147-A177-3AD203B41FA5}">
                      <a16:colId xmlns:a16="http://schemas.microsoft.com/office/drawing/2014/main" val="2485229918"/>
                    </a:ext>
                  </a:extLst>
                </a:gridCol>
                <a:gridCol w="632318">
                  <a:extLst>
                    <a:ext uri="{9D8B030D-6E8A-4147-A177-3AD203B41FA5}">
                      <a16:colId xmlns:a16="http://schemas.microsoft.com/office/drawing/2014/main" val="380557837"/>
                    </a:ext>
                  </a:extLst>
                </a:gridCol>
                <a:gridCol w="632318">
                  <a:extLst>
                    <a:ext uri="{9D8B030D-6E8A-4147-A177-3AD203B41FA5}">
                      <a16:colId xmlns:a16="http://schemas.microsoft.com/office/drawing/2014/main" val="3061764537"/>
                    </a:ext>
                  </a:extLst>
                </a:gridCol>
                <a:gridCol w="632318">
                  <a:extLst>
                    <a:ext uri="{9D8B030D-6E8A-4147-A177-3AD203B41FA5}">
                      <a16:colId xmlns:a16="http://schemas.microsoft.com/office/drawing/2014/main" val="2611117672"/>
                    </a:ext>
                  </a:extLst>
                </a:gridCol>
                <a:gridCol w="632318">
                  <a:extLst>
                    <a:ext uri="{9D8B030D-6E8A-4147-A177-3AD203B41FA5}">
                      <a16:colId xmlns:a16="http://schemas.microsoft.com/office/drawing/2014/main" val="25704976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609948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2BBB8E4-D89B-921C-31E8-257FF7D46B28}"/>
              </a:ext>
            </a:extLst>
          </p:cNvPr>
          <p:cNvGraphicFramePr>
            <a:graphicFrameLocks noGrp="1"/>
          </p:cNvGraphicFramePr>
          <p:nvPr/>
        </p:nvGraphicFramePr>
        <p:xfrm>
          <a:off x="8544250" y="2851753"/>
          <a:ext cx="316159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318">
                  <a:extLst>
                    <a:ext uri="{9D8B030D-6E8A-4147-A177-3AD203B41FA5}">
                      <a16:colId xmlns:a16="http://schemas.microsoft.com/office/drawing/2014/main" val="2485229918"/>
                    </a:ext>
                  </a:extLst>
                </a:gridCol>
                <a:gridCol w="632318">
                  <a:extLst>
                    <a:ext uri="{9D8B030D-6E8A-4147-A177-3AD203B41FA5}">
                      <a16:colId xmlns:a16="http://schemas.microsoft.com/office/drawing/2014/main" val="380557837"/>
                    </a:ext>
                  </a:extLst>
                </a:gridCol>
                <a:gridCol w="632318">
                  <a:extLst>
                    <a:ext uri="{9D8B030D-6E8A-4147-A177-3AD203B41FA5}">
                      <a16:colId xmlns:a16="http://schemas.microsoft.com/office/drawing/2014/main" val="3061764537"/>
                    </a:ext>
                  </a:extLst>
                </a:gridCol>
                <a:gridCol w="632318">
                  <a:extLst>
                    <a:ext uri="{9D8B030D-6E8A-4147-A177-3AD203B41FA5}">
                      <a16:colId xmlns:a16="http://schemas.microsoft.com/office/drawing/2014/main" val="2611117672"/>
                    </a:ext>
                  </a:extLst>
                </a:gridCol>
                <a:gridCol w="632318">
                  <a:extLst>
                    <a:ext uri="{9D8B030D-6E8A-4147-A177-3AD203B41FA5}">
                      <a16:colId xmlns:a16="http://schemas.microsoft.com/office/drawing/2014/main" val="25704976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609948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088E6358-2AEA-DF85-34F6-498F9C486A27}"/>
              </a:ext>
            </a:extLst>
          </p:cNvPr>
          <p:cNvGraphicFramePr>
            <a:graphicFrameLocks noGrp="1"/>
          </p:cNvGraphicFramePr>
          <p:nvPr/>
        </p:nvGraphicFramePr>
        <p:xfrm>
          <a:off x="8544250" y="3189694"/>
          <a:ext cx="316159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318">
                  <a:extLst>
                    <a:ext uri="{9D8B030D-6E8A-4147-A177-3AD203B41FA5}">
                      <a16:colId xmlns:a16="http://schemas.microsoft.com/office/drawing/2014/main" val="2485229918"/>
                    </a:ext>
                  </a:extLst>
                </a:gridCol>
                <a:gridCol w="632318">
                  <a:extLst>
                    <a:ext uri="{9D8B030D-6E8A-4147-A177-3AD203B41FA5}">
                      <a16:colId xmlns:a16="http://schemas.microsoft.com/office/drawing/2014/main" val="380557837"/>
                    </a:ext>
                  </a:extLst>
                </a:gridCol>
                <a:gridCol w="632318">
                  <a:extLst>
                    <a:ext uri="{9D8B030D-6E8A-4147-A177-3AD203B41FA5}">
                      <a16:colId xmlns:a16="http://schemas.microsoft.com/office/drawing/2014/main" val="3061764537"/>
                    </a:ext>
                  </a:extLst>
                </a:gridCol>
                <a:gridCol w="632318">
                  <a:extLst>
                    <a:ext uri="{9D8B030D-6E8A-4147-A177-3AD203B41FA5}">
                      <a16:colId xmlns:a16="http://schemas.microsoft.com/office/drawing/2014/main" val="2611117672"/>
                    </a:ext>
                  </a:extLst>
                </a:gridCol>
                <a:gridCol w="632318">
                  <a:extLst>
                    <a:ext uri="{9D8B030D-6E8A-4147-A177-3AD203B41FA5}">
                      <a16:colId xmlns:a16="http://schemas.microsoft.com/office/drawing/2014/main" val="25704976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609948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E787C51F-697B-EE1B-00C5-D35A4899CC64}"/>
              </a:ext>
            </a:extLst>
          </p:cNvPr>
          <p:cNvGraphicFramePr>
            <a:graphicFrameLocks noGrp="1"/>
          </p:cNvGraphicFramePr>
          <p:nvPr/>
        </p:nvGraphicFramePr>
        <p:xfrm>
          <a:off x="8544250" y="3495788"/>
          <a:ext cx="316159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318">
                  <a:extLst>
                    <a:ext uri="{9D8B030D-6E8A-4147-A177-3AD203B41FA5}">
                      <a16:colId xmlns:a16="http://schemas.microsoft.com/office/drawing/2014/main" val="2485229918"/>
                    </a:ext>
                  </a:extLst>
                </a:gridCol>
                <a:gridCol w="632318">
                  <a:extLst>
                    <a:ext uri="{9D8B030D-6E8A-4147-A177-3AD203B41FA5}">
                      <a16:colId xmlns:a16="http://schemas.microsoft.com/office/drawing/2014/main" val="380557837"/>
                    </a:ext>
                  </a:extLst>
                </a:gridCol>
                <a:gridCol w="632318">
                  <a:extLst>
                    <a:ext uri="{9D8B030D-6E8A-4147-A177-3AD203B41FA5}">
                      <a16:colId xmlns:a16="http://schemas.microsoft.com/office/drawing/2014/main" val="3061764537"/>
                    </a:ext>
                  </a:extLst>
                </a:gridCol>
                <a:gridCol w="632318">
                  <a:extLst>
                    <a:ext uri="{9D8B030D-6E8A-4147-A177-3AD203B41FA5}">
                      <a16:colId xmlns:a16="http://schemas.microsoft.com/office/drawing/2014/main" val="2611117672"/>
                    </a:ext>
                  </a:extLst>
                </a:gridCol>
                <a:gridCol w="632318">
                  <a:extLst>
                    <a:ext uri="{9D8B030D-6E8A-4147-A177-3AD203B41FA5}">
                      <a16:colId xmlns:a16="http://schemas.microsoft.com/office/drawing/2014/main" val="25704976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609948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504018F5-9EF5-78D8-77E7-8286891AD2F0}"/>
              </a:ext>
            </a:extLst>
          </p:cNvPr>
          <p:cNvGraphicFramePr>
            <a:graphicFrameLocks noGrp="1"/>
          </p:cNvGraphicFramePr>
          <p:nvPr/>
        </p:nvGraphicFramePr>
        <p:xfrm>
          <a:off x="8544250" y="3844622"/>
          <a:ext cx="316159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318">
                  <a:extLst>
                    <a:ext uri="{9D8B030D-6E8A-4147-A177-3AD203B41FA5}">
                      <a16:colId xmlns:a16="http://schemas.microsoft.com/office/drawing/2014/main" val="2485229918"/>
                    </a:ext>
                  </a:extLst>
                </a:gridCol>
                <a:gridCol w="632318">
                  <a:extLst>
                    <a:ext uri="{9D8B030D-6E8A-4147-A177-3AD203B41FA5}">
                      <a16:colId xmlns:a16="http://schemas.microsoft.com/office/drawing/2014/main" val="380557837"/>
                    </a:ext>
                  </a:extLst>
                </a:gridCol>
                <a:gridCol w="632318">
                  <a:extLst>
                    <a:ext uri="{9D8B030D-6E8A-4147-A177-3AD203B41FA5}">
                      <a16:colId xmlns:a16="http://schemas.microsoft.com/office/drawing/2014/main" val="3061764537"/>
                    </a:ext>
                  </a:extLst>
                </a:gridCol>
                <a:gridCol w="632318">
                  <a:extLst>
                    <a:ext uri="{9D8B030D-6E8A-4147-A177-3AD203B41FA5}">
                      <a16:colId xmlns:a16="http://schemas.microsoft.com/office/drawing/2014/main" val="2611117672"/>
                    </a:ext>
                  </a:extLst>
                </a:gridCol>
                <a:gridCol w="632318">
                  <a:extLst>
                    <a:ext uri="{9D8B030D-6E8A-4147-A177-3AD203B41FA5}">
                      <a16:colId xmlns:a16="http://schemas.microsoft.com/office/drawing/2014/main" val="25704976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609948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46DEF306-B34F-63D0-8F54-31E4ABC49ADF}"/>
              </a:ext>
            </a:extLst>
          </p:cNvPr>
          <p:cNvGraphicFramePr>
            <a:graphicFrameLocks noGrp="1"/>
          </p:cNvGraphicFramePr>
          <p:nvPr/>
        </p:nvGraphicFramePr>
        <p:xfrm>
          <a:off x="8544250" y="4198310"/>
          <a:ext cx="316159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318">
                  <a:extLst>
                    <a:ext uri="{9D8B030D-6E8A-4147-A177-3AD203B41FA5}">
                      <a16:colId xmlns:a16="http://schemas.microsoft.com/office/drawing/2014/main" val="2485229918"/>
                    </a:ext>
                  </a:extLst>
                </a:gridCol>
                <a:gridCol w="632318">
                  <a:extLst>
                    <a:ext uri="{9D8B030D-6E8A-4147-A177-3AD203B41FA5}">
                      <a16:colId xmlns:a16="http://schemas.microsoft.com/office/drawing/2014/main" val="380557837"/>
                    </a:ext>
                  </a:extLst>
                </a:gridCol>
                <a:gridCol w="632318">
                  <a:extLst>
                    <a:ext uri="{9D8B030D-6E8A-4147-A177-3AD203B41FA5}">
                      <a16:colId xmlns:a16="http://schemas.microsoft.com/office/drawing/2014/main" val="3061764537"/>
                    </a:ext>
                  </a:extLst>
                </a:gridCol>
                <a:gridCol w="632318">
                  <a:extLst>
                    <a:ext uri="{9D8B030D-6E8A-4147-A177-3AD203B41FA5}">
                      <a16:colId xmlns:a16="http://schemas.microsoft.com/office/drawing/2014/main" val="2611117672"/>
                    </a:ext>
                  </a:extLst>
                </a:gridCol>
                <a:gridCol w="632318">
                  <a:extLst>
                    <a:ext uri="{9D8B030D-6E8A-4147-A177-3AD203B41FA5}">
                      <a16:colId xmlns:a16="http://schemas.microsoft.com/office/drawing/2014/main" val="25704976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609948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4A7DA8BA-3870-67EE-A599-2D0479E7440A}"/>
              </a:ext>
            </a:extLst>
          </p:cNvPr>
          <p:cNvGraphicFramePr>
            <a:graphicFrameLocks noGrp="1"/>
          </p:cNvGraphicFramePr>
          <p:nvPr/>
        </p:nvGraphicFramePr>
        <p:xfrm>
          <a:off x="8544250" y="4549962"/>
          <a:ext cx="316159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318">
                  <a:extLst>
                    <a:ext uri="{9D8B030D-6E8A-4147-A177-3AD203B41FA5}">
                      <a16:colId xmlns:a16="http://schemas.microsoft.com/office/drawing/2014/main" val="2485229918"/>
                    </a:ext>
                  </a:extLst>
                </a:gridCol>
                <a:gridCol w="632318">
                  <a:extLst>
                    <a:ext uri="{9D8B030D-6E8A-4147-A177-3AD203B41FA5}">
                      <a16:colId xmlns:a16="http://schemas.microsoft.com/office/drawing/2014/main" val="380557837"/>
                    </a:ext>
                  </a:extLst>
                </a:gridCol>
                <a:gridCol w="632318">
                  <a:extLst>
                    <a:ext uri="{9D8B030D-6E8A-4147-A177-3AD203B41FA5}">
                      <a16:colId xmlns:a16="http://schemas.microsoft.com/office/drawing/2014/main" val="3061764537"/>
                    </a:ext>
                  </a:extLst>
                </a:gridCol>
                <a:gridCol w="632318">
                  <a:extLst>
                    <a:ext uri="{9D8B030D-6E8A-4147-A177-3AD203B41FA5}">
                      <a16:colId xmlns:a16="http://schemas.microsoft.com/office/drawing/2014/main" val="2611117672"/>
                    </a:ext>
                  </a:extLst>
                </a:gridCol>
                <a:gridCol w="632318">
                  <a:extLst>
                    <a:ext uri="{9D8B030D-6E8A-4147-A177-3AD203B41FA5}">
                      <a16:colId xmlns:a16="http://schemas.microsoft.com/office/drawing/2014/main" val="25704976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609948"/>
                  </a:ext>
                </a:extLst>
              </a:tr>
            </a:tbl>
          </a:graphicData>
        </a:graphic>
      </p:graphicFrame>
      <p:pic>
        <p:nvPicPr>
          <p:cNvPr id="29" name="그래픽 28" descr="일시 중지 단색으로 채워진">
            <a:extLst>
              <a:ext uri="{FF2B5EF4-FFF2-40B4-BE49-F238E27FC236}">
                <a16:creationId xmlns:a16="http://schemas.microsoft.com/office/drawing/2014/main" id="{D2031902-BC76-17A8-346A-A3946965F3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>
            <a:off x="3758059" y="5546562"/>
            <a:ext cx="667052" cy="667052"/>
          </a:xfrm>
          <a:prstGeom prst="rect">
            <a:avLst/>
          </a:prstGeom>
        </p:spPr>
      </p:pic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8CE5B0B6-F55A-28F0-D328-338DA1DD1D78}"/>
              </a:ext>
            </a:extLst>
          </p:cNvPr>
          <p:cNvGraphicFramePr>
            <a:graphicFrameLocks noGrp="1"/>
          </p:cNvGraphicFramePr>
          <p:nvPr/>
        </p:nvGraphicFramePr>
        <p:xfrm>
          <a:off x="5147933" y="5697207"/>
          <a:ext cx="5237897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8271">
                  <a:extLst>
                    <a:ext uri="{9D8B030D-6E8A-4147-A177-3AD203B41FA5}">
                      <a16:colId xmlns:a16="http://schemas.microsoft.com/office/drawing/2014/main" val="3838074840"/>
                    </a:ext>
                  </a:extLst>
                </a:gridCol>
                <a:gridCol w="748271">
                  <a:extLst>
                    <a:ext uri="{9D8B030D-6E8A-4147-A177-3AD203B41FA5}">
                      <a16:colId xmlns:a16="http://schemas.microsoft.com/office/drawing/2014/main" val="480063670"/>
                    </a:ext>
                  </a:extLst>
                </a:gridCol>
                <a:gridCol w="748271">
                  <a:extLst>
                    <a:ext uri="{9D8B030D-6E8A-4147-A177-3AD203B41FA5}">
                      <a16:colId xmlns:a16="http://schemas.microsoft.com/office/drawing/2014/main" val="684914607"/>
                    </a:ext>
                  </a:extLst>
                </a:gridCol>
                <a:gridCol w="748271">
                  <a:extLst>
                    <a:ext uri="{9D8B030D-6E8A-4147-A177-3AD203B41FA5}">
                      <a16:colId xmlns:a16="http://schemas.microsoft.com/office/drawing/2014/main" val="2354205318"/>
                    </a:ext>
                  </a:extLst>
                </a:gridCol>
                <a:gridCol w="748271">
                  <a:extLst>
                    <a:ext uri="{9D8B030D-6E8A-4147-A177-3AD203B41FA5}">
                      <a16:colId xmlns:a16="http://schemas.microsoft.com/office/drawing/2014/main" val="3050774377"/>
                    </a:ext>
                  </a:extLst>
                </a:gridCol>
                <a:gridCol w="748271">
                  <a:extLst>
                    <a:ext uri="{9D8B030D-6E8A-4147-A177-3AD203B41FA5}">
                      <a16:colId xmlns:a16="http://schemas.microsoft.com/office/drawing/2014/main" val="3623549996"/>
                    </a:ext>
                  </a:extLst>
                </a:gridCol>
                <a:gridCol w="748271">
                  <a:extLst>
                    <a:ext uri="{9D8B030D-6E8A-4147-A177-3AD203B41FA5}">
                      <a16:colId xmlns:a16="http://schemas.microsoft.com/office/drawing/2014/main" val="1969333468"/>
                    </a:ext>
                  </a:extLst>
                </a:gridCol>
              </a:tblGrid>
              <a:tr h="36575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653371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6EE839D0-6557-2556-A0E3-A7009616602E}"/>
              </a:ext>
            </a:extLst>
          </p:cNvPr>
          <p:cNvSpPr txBox="1"/>
          <p:nvPr/>
        </p:nvSpPr>
        <p:spPr>
          <a:xfrm>
            <a:off x="4503052" y="3149130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각 인덱스 주변단어 개수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41FC0A-3B58-1B85-7548-CFF73AA80EB0}"/>
              </a:ext>
            </a:extLst>
          </p:cNvPr>
          <p:cNvSpPr txBox="1"/>
          <p:nvPr/>
        </p:nvSpPr>
        <p:spPr>
          <a:xfrm>
            <a:off x="4908612" y="4117998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평균벡터 </a:t>
            </a:r>
            <a:r>
              <a:rPr kumimoji="1" lang="en-US" altLang="ko-KR" dirty="0"/>
              <a:t>V (1X5)</a:t>
            </a:r>
            <a:endParaRPr kumimoji="1"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8CF60D3-175C-C258-D153-E6050A22AD8A}"/>
              </a:ext>
            </a:extLst>
          </p:cNvPr>
          <p:cNvSpPr txBox="1"/>
          <p:nvPr/>
        </p:nvSpPr>
        <p:spPr>
          <a:xfrm>
            <a:off x="9369069" y="2065886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W’ (5X7</a:t>
            </a:r>
            <a:r>
              <a:rPr kumimoji="1" lang="ko-KR" altLang="en-US" dirty="0"/>
              <a:t> 행렬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7451CF-3B00-42A2-B73C-0DA7C5C2B556}"/>
              </a:ext>
            </a:extLst>
          </p:cNvPr>
          <p:cNvSpPr txBox="1"/>
          <p:nvPr/>
        </p:nvSpPr>
        <p:spPr>
          <a:xfrm>
            <a:off x="7012248" y="6246620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Z</a:t>
            </a:r>
            <a:r>
              <a:rPr kumimoji="1" lang="ko-KR" altLang="en-US" dirty="0"/>
              <a:t> </a:t>
            </a:r>
            <a:r>
              <a:rPr kumimoji="1" lang="en-US" altLang="ko-KR" dirty="0"/>
              <a:t>(1X7</a:t>
            </a:r>
            <a:r>
              <a:rPr kumimoji="1" lang="ko-KR" altLang="en-US" dirty="0"/>
              <a:t>행렬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6493E4-7B62-F0E8-3EB0-FB762391619C}"/>
              </a:ext>
            </a:extLst>
          </p:cNvPr>
          <p:cNvSpPr txBox="1"/>
          <p:nvPr/>
        </p:nvSpPr>
        <p:spPr>
          <a:xfrm>
            <a:off x="144378" y="2068081"/>
            <a:ext cx="3180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If </a:t>
            </a:r>
            <a:r>
              <a:rPr kumimoji="1" lang="ko-KR" altLang="en-US" dirty="0"/>
              <a:t>주변 단어가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개라고 한다면</a:t>
            </a:r>
          </a:p>
        </p:txBody>
      </p:sp>
    </p:spTree>
    <p:extLst>
      <p:ext uri="{BB962C8B-B14F-4D97-AF65-F5344CB8AC3E}">
        <p14:creationId xmlns:p14="http://schemas.microsoft.com/office/powerpoint/2010/main" val="2765347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4378" y="453947"/>
            <a:ext cx="80403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300" dirty="0">
                <a:solidFill>
                  <a:schemeClr val="accent1"/>
                </a:solidFill>
              </a:rPr>
              <a:t>CBOW</a:t>
            </a:r>
            <a:endParaRPr lang="ko-KR" altLang="en-US" sz="44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>
            <a:cxnSpLocks/>
          </p:cNvCxnSpPr>
          <p:nvPr/>
        </p:nvCxnSpPr>
        <p:spPr>
          <a:xfrm>
            <a:off x="0" y="6737685"/>
            <a:ext cx="12204378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14:cNvPr>
              <p14:cNvContentPartPr/>
              <p14:nvPr/>
            </p14:nvContentPartPr>
            <p14:xfrm>
              <a:off x="9397631" y="6507169"/>
              <a:ext cx="2689920" cy="1278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4991" y="6444169"/>
                <a:ext cx="2815560" cy="2534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117F769-E2BC-6EDD-091F-B9B87F43AD7E}"/>
              </a:ext>
            </a:extLst>
          </p:cNvPr>
          <p:cNvSpPr txBox="1">
            <a:spLocks/>
          </p:cNvSpPr>
          <p:nvPr/>
        </p:nvSpPr>
        <p:spPr>
          <a:xfrm>
            <a:off x="144378" y="1737403"/>
            <a:ext cx="7803120" cy="4351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평균벡터와 가중치를 </a:t>
            </a:r>
            <a:r>
              <a:rPr lang="ko-KR" altLang="en-US" sz="18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곱한값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(z)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를 </a:t>
            </a:r>
            <a:r>
              <a:rPr lang="en-US" altLang="ko-KR" sz="18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softmax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함수에 넣어준다</a:t>
            </a:r>
            <a:endParaRPr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이로 인한 </a:t>
            </a:r>
            <a:r>
              <a:rPr lang="ko-KR" altLang="en-US" sz="18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출력값은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 원소의 총 합이 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이 되는 벡터이다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endParaRPr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각 숫자가 </a:t>
            </a:r>
            <a:r>
              <a:rPr lang="ko-KR" altLang="en-US" sz="18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의미하는것은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해당 인덱스가 중심 단어가 될 확률을 나타낸다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F7F6C1A-E94E-1595-CACF-9E5D63D12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82" y="2122123"/>
            <a:ext cx="2562406" cy="5219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8516181-F7F2-6190-BF90-7F56EB42F9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1317" y="3052232"/>
            <a:ext cx="3393647" cy="323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66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4378" y="453947"/>
            <a:ext cx="80403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300" dirty="0">
                <a:solidFill>
                  <a:schemeClr val="accent1"/>
                </a:solidFill>
              </a:rPr>
              <a:t>SKIP</a:t>
            </a:r>
            <a:r>
              <a:rPr lang="ko-KR" altLang="en-US" sz="4400" b="1" spc="-300" dirty="0">
                <a:solidFill>
                  <a:schemeClr val="accent1"/>
                </a:solidFill>
              </a:rPr>
              <a:t> </a:t>
            </a:r>
            <a:r>
              <a:rPr lang="en-US" altLang="ko-KR" sz="4400" b="1" spc="-300" dirty="0">
                <a:solidFill>
                  <a:schemeClr val="accent1"/>
                </a:solidFill>
              </a:rPr>
              <a:t>GRAM</a:t>
            </a:r>
            <a:endParaRPr lang="ko-KR" altLang="en-US" sz="44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>
            <a:cxnSpLocks/>
          </p:cNvCxnSpPr>
          <p:nvPr/>
        </p:nvCxnSpPr>
        <p:spPr>
          <a:xfrm>
            <a:off x="0" y="6737685"/>
            <a:ext cx="12204378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14:cNvPr>
              <p14:cNvContentPartPr/>
              <p14:nvPr/>
            </p14:nvContentPartPr>
            <p14:xfrm>
              <a:off x="9397631" y="6507169"/>
              <a:ext cx="2689920" cy="1278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4991" y="6444169"/>
                <a:ext cx="2815560" cy="25344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316E4E47-5F55-114E-0DF4-16BA211FB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093" y="1842116"/>
            <a:ext cx="7973538" cy="2572109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E6EDE8E-D7D1-83AC-AC2A-150D03A796B0}"/>
              </a:ext>
            </a:extLst>
          </p:cNvPr>
          <p:cNvSpPr txBox="1">
            <a:spLocks/>
          </p:cNvSpPr>
          <p:nvPr/>
        </p:nvSpPr>
        <p:spPr>
          <a:xfrm>
            <a:off x="1911885" y="5230482"/>
            <a:ext cx="8368221" cy="8884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중심단어로부터 주변 단어를 예측하는 것이기에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평균을 구할 필요 없다 </a:t>
            </a:r>
            <a:endParaRPr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(SKIP GRAM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이 성능이 더 좋다고 알려져 있다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endParaRPr lang="ko-KR" altLang="en-US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9289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4377" y="453947"/>
            <a:ext cx="114738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-300" dirty="0">
                <a:solidFill>
                  <a:schemeClr val="accent1"/>
                </a:solidFill>
              </a:rPr>
              <a:t>실습 </a:t>
            </a:r>
            <a:r>
              <a:rPr lang="en-US" altLang="ko-KR" sz="4400" b="1" spc="-300" dirty="0">
                <a:solidFill>
                  <a:schemeClr val="accent1"/>
                </a:solidFill>
              </a:rPr>
              <a:t>: </a:t>
            </a:r>
            <a:r>
              <a:rPr lang="ko-KR" altLang="en-US" sz="4400" b="1" spc="-300" dirty="0">
                <a:solidFill>
                  <a:schemeClr val="accent1"/>
                </a:solidFill>
              </a:rPr>
              <a:t>워드 </a:t>
            </a:r>
            <a:r>
              <a:rPr lang="ko-KR" altLang="en-US" sz="4400" b="1" spc="-300" dirty="0" err="1">
                <a:solidFill>
                  <a:schemeClr val="accent1"/>
                </a:solidFill>
              </a:rPr>
              <a:t>임베딩하여</a:t>
            </a:r>
            <a:r>
              <a:rPr lang="ko-KR" altLang="en-US" sz="4400" b="1" spc="-300" dirty="0">
                <a:solidFill>
                  <a:schemeClr val="accent1"/>
                </a:solidFill>
              </a:rPr>
              <a:t> 연관된 단어 찾아보기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>
            <a:cxnSpLocks/>
          </p:cNvCxnSpPr>
          <p:nvPr/>
        </p:nvCxnSpPr>
        <p:spPr>
          <a:xfrm>
            <a:off x="0" y="6737685"/>
            <a:ext cx="12204378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14:cNvPr>
              <p14:cNvContentPartPr/>
              <p14:nvPr/>
            </p14:nvContentPartPr>
            <p14:xfrm>
              <a:off x="9397631" y="6507169"/>
              <a:ext cx="2689920" cy="1278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4991" y="6444169"/>
                <a:ext cx="2815560" cy="25344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내용 개체 틀 4">
            <a:extLst>
              <a:ext uri="{FF2B5EF4-FFF2-40B4-BE49-F238E27FC236}">
                <a16:creationId xmlns:a16="http://schemas.microsoft.com/office/drawing/2014/main" id="{C8BFC950-2F9A-FB5F-505B-1C6CD393C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845" y="1846950"/>
            <a:ext cx="10426302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468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4378" y="453947"/>
            <a:ext cx="63979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-300" dirty="0">
                <a:solidFill>
                  <a:schemeClr val="accent1"/>
                </a:solidFill>
              </a:rPr>
              <a:t>자연어 처리 </a:t>
            </a:r>
            <a:r>
              <a:rPr lang="en-US" altLang="ko-KR" sz="4400" b="1" spc="-300" dirty="0">
                <a:solidFill>
                  <a:schemeClr val="accent1"/>
                </a:solidFill>
              </a:rPr>
              <a:t>( NLP) </a:t>
            </a:r>
            <a:r>
              <a:rPr lang="ko-KR" altLang="en-US" sz="4400" b="1" spc="-300" dirty="0">
                <a:solidFill>
                  <a:schemeClr val="accent1"/>
                </a:solidFill>
              </a:rPr>
              <a:t>선정 배경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>
            <a:cxnSpLocks/>
          </p:cNvCxnSpPr>
          <p:nvPr/>
        </p:nvCxnSpPr>
        <p:spPr>
          <a:xfrm>
            <a:off x="0" y="6737685"/>
            <a:ext cx="12204378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14:cNvPr>
              <p14:cNvContentPartPr/>
              <p14:nvPr/>
            </p14:nvContentPartPr>
            <p14:xfrm>
              <a:off x="9397631" y="6507169"/>
              <a:ext cx="2689920" cy="1278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4991" y="6444169"/>
                <a:ext cx="2815560" cy="25344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6F23314-D996-5CE6-9E4D-5E04420C9086}"/>
              </a:ext>
            </a:extLst>
          </p:cNvPr>
          <p:cNvSpPr txBox="1"/>
          <p:nvPr/>
        </p:nvSpPr>
        <p:spPr>
          <a:xfrm>
            <a:off x="2000187" y="6021640"/>
            <a:ext cx="8348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latinLnBrk="0">
              <a:buNone/>
            </a:pPr>
            <a:r>
              <a:rPr lang="en-US" altLang="ko-KR" sz="1800" b="0" i="0" kern="1200" dirty="0">
                <a:effectLst/>
                <a:latin typeface="+mn-lt"/>
                <a:ea typeface="+mn-ea"/>
                <a:cs typeface="+mn-cs"/>
              </a:rPr>
              <a:t>LLM</a:t>
            </a:r>
            <a:r>
              <a:rPr lang="ko-KR" altLang="en-US" sz="1800" b="0" i="0" kern="1200" dirty="0">
                <a:effectLst/>
                <a:latin typeface="+mn-lt"/>
                <a:ea typeface="+mn-ea"/>
                <a:cs typeface="+mn-cs"/>
              </a:rPr>
              <a:t>분야에서 자격</a:t>
            </a:r>
            <a:r>
              <a:rPr lang="en-US" altLang="ko-KR" sz="1800" b="0" i="0" kern="1200" dirty="0"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800" b="0" i="0" kern="1200" dirty="0">
                <a:effectLst/>
                <a:latin typeface="+mn-lt"/>
                <a:ea typeface="+mn-ea"/>
                <a:cs typeface="+mn-cs"/>
              </a:rPr>
              <a:t> 우대사항으로 요구되는 </a:t>
            </a:r>
            <a:r>
              <a:rPr lang="en-US" altLang="ko-KR" sz="1800" b="0" i="0" kern="1200" dirty="0">
                <a:effectLst/>
                <a:latin typeface="+mn-lt"/>
                <a:ea typeface="+mn-ea"/>
                <a:cs typeface="+mn-cs"/>
              </a:rPr>
              <a:t>NLP, BERT</a:t>
            </a:r>
            <a:r>
              <a:rPr lang="ko-KR" altLang="en-US" sz="1800" b="0" i="0" kern="1200" dirty="0" err="1"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800" b="0" i="0" kern="1200" dirty="0">
                <a:effectLst/>
                <a:latin typeface="+mn-lt"/>
                <a:ea typeface="+mn-ea"/>
                <a:cs typeface="+mn-cs"/>
              </a:rPr>
              <a:t> 공유하여 취업지식 </a:t>
            </a:r>
            <a:r>
              <a:rPr lang="en-US" altLang="ko-KR" sz="1800" b="0" i="0" kern="1200" dirty="0">
                <a:effectLst/>
                <a:latin typeface="+mn-lt"/>
                <a:ea typeface="+mn-ea"/>
                <a:cs typeface="+mn-cs"/>
              </a:rPr>
              <a:t>+1</a:t>
            </a:r>
            <a:endParaRPr lang="en-US" altLang="ko-KR" sz="1800" kern="1200" dirty="0">
              <a:latin typeface="+mn-lt"/>
              <a:ea typeface="+mn-ea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AD6746E-C7F7-5E07-2289-80E317C07028}"/>
              </a:ext>
            </a:extLst>
          </p:cNvPr>
          <p:cNvGrpSpPr/>
          <p:nvPr/>
        </p:nvGrpSpPr>
        <p:grpSpPr>
          <a:xfrm>
            <a:off x="144378" y="1472728"/>
            <a:ext cx="3581676" cy="1184379"/>
            <a:chOff x="192575" y="1465314"/>
            <a:chExt cx="3581676" cy="118437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0A44CDD-E8C8-62DC-C41A-A5775EC72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2575" y="1465314"/>
              <a:ext cx="3581676" cy="1184379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D0FC943-859A-4590-6BB0-0CD798F99540}"/>
                </a:ext>
              </a:extLst>
            </p:cNvPr>
            <p:cNvSpPr/>
            <p:nvPr/>
          </p:nvSpPr>
          <p:spPr>
            <a:xfrm>
              <a:off x="374796" y="2064723"/>
              <a:ext cx="1122310" cy="4571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90C107E-3CEC-47E0-CC16-725F91FBBB61}"/>
              </a:ext>
            </a:extLst>
          </p:cNvPr>
          <p:cNvGrpSpPr/>
          <p:nvPr/>
        </p:nvGrpSpPr>
        <p:grpSpPr>
          <a:xfrm>
            <a:off x="192575" y="2853647"/>
            <a:ext cx="5619166" cy="2964038"/>
            <a:chOff x="192575" y="2853647"/>
            <a:chExt cx="5619166" cy="296403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2AE5BF7-0FA3-54CF-6BB6-44287A127D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-1895" b="42282"/>
            <a:stretch/>
          </p:blipFill>
          <p:spPr>
            <a:xfrm>
              <a:off x="192575" y="2853647"/>
              <a:ext cx="5619166" cy="2964038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A5CEBDC-2EA7-ABA3-09B6-9D3D158B9A4C}"/>
                </a:ext>
              </a:extLst>
            </p:cNvPr>
            <p:cNvSpPr/>
            <p:nvPr/>
          </p:nvSpPr>
          <p:spPr>
            <a:xfrm>
              <a:off x="770443" y="4101882"/>
              <a:ext cx="629476" cy="4571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48003D9-6DBD-359A-58D8-B3AA0F1CEC5E}"/>
              </a:ext>
            </a:extLst>
          </p:cNvPr>
          <p:cNvGrpSpPr/>
          <p:nvPr/>
        </p:nvGrpSpPr>
        <p:grpSpPr>
          <a:xfrm>
            <a:off x="6320246" y="1696054"/>
            <a:ext cx="5101311" cy="3465891"/>
            <a:chOff x="6208271" y="1518625"/>
            <a:chExt cx="5101311" cy="3465891"/>
          </a:xfrm>
        </p:grpSpPr>
        <p:pic>
          <p:nvPicPr>
            <p:cNvPr id="4" name="그림 3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48902855-3F2A-351B-84AD-834F215475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46" r="16961" b="5913"/>
            <a:stretch/>
          </p:blipFill>
          <p:spPr>
            <a:xfrm>
              <a:off x="6208271" y="1518625"/>
              <a:ext cx="5101311" cy="3465891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7C4BE67-88B9-289B-39BB-D3D002F90BB7}"/>
                </a:ext>
              </a:extLst>
            </p:cNvPr>
            <p:cNvSpPr/>
            <p:nvPr/>
          </p:nvSpPr>
          <p:spPr>
            <a:xfrm>
              <a:off x="7080844" y="4079023"/>
              <a:ext cx="1214530" cy="4571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6717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4378" y="453947"/>
            <a:ext cx="80403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-300" dirty="0" err="1">
                <a:solidFill>
                  <a:schemeClr val="accent1"/>
                </a:solidFill>
              </a:rPr>
              <a:t>전처리</a:t>
            </a:r>
            <a:r>
              <a:rPr lang="ko-KR" altLang="en-US" sz="4400" b="1" spc="-300" dirty="0">
                <a:solidFill>
                  <a:schemeClr val="accent1"/>
                </a:solidFill>
              </a:rPr>
              <a:t> 과정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>
            <a:cxnSpLocks/>
          </p:cNvCxnSpPr>
          <p:nvPr/>
        </p:nvCxnSpPr>
        <p:spPr>
          <a:xfrm>
            <a:off x="0" y="6737685"/>
            <a:ext cx="12204378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14:cNvPr>
              <p14:cNvContentPartPr/>
              <p14:nvPr/>
            </p14:nvContentPartPr>
            <p14:xfrm>
              <a:off x="9397631" y="6507169"/>
              <a:ext cx="2689920" cy="1278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4991" y="6444169"/>
                <a:ext cx="2815560" cy="2534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F4589FB-8CE7-4358-FA3F-E04111708DEC}"/>
              </a:ext>
            </a:extLst>
          </p:cNvPr>
          <p:cNvSpPr txBox="1">
            <a:spLocks/>
          </p:cNvSpPr>
          <p:nvPr/>
        </p:nvSpPr>
        <p:spPr>
          <a:xfrm>
            <a:off x="144378" y="2122123"/>
            <a:ext cx="10515600" cy="33148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/>
              <a:t>1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 </a:t>
            </a:r>
            <a:r>
              <a:rPr lang="ko-KR" altLang="en-US" sz="18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결측값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(null)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값 삭제</a:t>
            </a:r>
            <a:endParaRPr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2. 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한국어 이외 제거하는 </a:t>
            </a:r>
            <a:r>
              <a:rPr lang="ko-KR" altLang="en-US" sz="18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전처리</a:t>
            </a:r>
            <a:endParaRPr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3. </a:t>
            </a:r>
            <a:r>
              <a:rPr lang="ko-KR" altLang="en-US" sz="18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불용어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제거</a:t>
            </a:r>
          </a:p>
        </p:txBody>
      </p:sp>
    </p:spTree>
    <p:extLst>
      <p:ext uri="{BB962C8B-B14F-4D97-AF65-F5344CB8AC3E}">
        <p14:creationId xmlns:p14="http://schemas.microsoft.com/office/powerpoint/2010/main" val="2990548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4378" y="453947"/>
            <a:ext cx="80403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-300" dirty="0" err="1">
                <a:solidFill>
                  <a:schemeClr val="accent1"/>
                </a:solidFill>
              </a:rPr>
              <a:t>결측값</a:t>
            </a:r>
            <a:r>
              <a:rPr lang="ko-KR" altLang="en-US" sz="4400" b="1" spc="-300" dirty="0">
                <a:solidFill>
                  <a:schemeClr val="accent1"/>
                </a:solidFill>
              </a:rPr>
              <a:t> </a:t>
            </a:r>
            <a:r>
              <a:rPr lang="en-US" altLang="ko-KR" sz="4400" b="1" spc="-300" dirty="0">
                <a:solidFill>
                  <a:schemeClr val="accent1"/>
                </a:solidFill>
              </a:rPr>
              <a:t>(Null)</a:t>
            </a:r>
            <a:r>
              <a:rPr lang="ko-KR" altLang="en-US" sz="4400" b="1" spc="-300" dirty="0">
                <a:solidFill>
                  <a:schemeClr val="accent1"/>
                </a:solidFill>
              </a:rPr>
              <a:t> 제거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>
            <a:cxnSpLocks/>
          </p:cNvCxnSpPr>
          <p:nvPr/>
        </p:nvCxnSpPr>
        <p:spPr>
          <a:xfrm>
            <a:off x="0" y="6737685"/>
            <a:ext cx="12204378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14:cNvPr>
              <p14:cNvContentPartPr/>
              <p14:nvPr/>
            </p14:nvContentPartPr>
            <p14:xfrm>
              <a:off x="9397631" y="6507169"/>
              <a:ext cx="2689920" cy="1278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4991" y="6444169"/>
                <a:ext cx="2815560" cy="2534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3B90434-A644-4E26-BBF4-8E7BB0FB0F7F}"/>
              </a:ext>
            </a:extLst>
          </p:cNvPr>
          <p:cNvSpPr txBox="1">
            <a:spLocks/>
          </p:cNvSpPr>
          <p:nvPr/>
        </p:nvSpPr>
        <p:spPr>
          <a:xfrm>
            <a:off x="4071223" y="6012337"/>
            <a:ext cx="4049546" cy="3917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500000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개에서 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85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개 삭제된 것을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93FC62-D658-A389-6C90-529B73D1B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370" y="1579889"/>
            <a:ext cx="9023252" cy="406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062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4378" y="453947"/>
            <a:ext cx="111063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-300">
                <a:solidFill>
                  <a:schemeClr val="accent1"/>
                </a:solidFill>
              </a:rPr>
              <a:t>정규표현식을 사용하여 한국어 이외 문자 삭제</a:t>
            </a:r>
            <a:endParaRPr lang="ko-KR" altLang="en-US" sz="44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>
            <a:cxnSpLocks/>
          </p:cNvCxnSpPr>
          <p:nvPr/>
        </p:nvCxnSpPr>
        <p:spPr>
          <a:xfrm>
            <a:off x="0" y="6737685"/>
            <a:ext cx="12204378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14:cNvPr>
              <p14:cNvContentPartPr/>
              <p14:nvPr/>
            </p14:nvContentPartPr>
            <p14:xfrm>
              <a:off x="9397631" y="6507169"/>
              <a:ext cx="2689920" cy="1278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4991" y="6444169"/>
                <a:ext cx="2815560" cy="25344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D499522B-0D1B-2DE7-73D9-94E2E23EF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884" y="1618007"/>
            <a:ext cx="9126224" cy="49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297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4378" y="453947"/>
            <a:ext cx="80403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-300" dirty="0" err="1">
                <a:solidFill>
                  <a:schemeClr val="accent1"/>
                </a:solidFill>
              </a:rPr>
              <a:t>불용어</a:t>
            </a:r>
            <a:r>
              <a:rPr lang="ko-KR" altLang="en-US" sz="4400" b="1" spc="-300" dirty="0">
                <a:solidFill>
                  <a:schemeClr val="accent1"/>
                </a:solidFill>
              </a:rPr>
              <a:t> 삭제 및 토큰화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>
            <a:cxnSpLocks/>
          </p:cNvCxnSpPr>
          <p:nvPr/>
        </p:nvCxnSpPr>
        <p:spPr>
          <a:xfrm>
            <a:off x="0" y="6737685"/>
            <a:ext cx="12204378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14:cNvPr>
              <p14:cNvContentPartPr/>
              <p14:nvPr/>
            </p14:nvContentPartPr>
            <p14:xfrm>
              <a:off x="9397631" y="6507169"/>
              <a:ext cx="2689920" cy="1278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4991" y="6444169"/>
                <a:ext cx="2815560" cy="25344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내용 개체 틀 4">
            <a:extLst>
              <a:ext uri="{FF2B5EF4-FFF2-40B4-BE49-F238E27FC236}">
                <a16:creationId xmlns:a16="http://schemas.microsoft.com/office/drawing/2014/main" id="{6C3A9026-BED0-C594-622B-AB887A8A9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40" y="1845965"/>
            <a:ext cx="11381911" cy="388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46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4378" y="453947"/>
            <a:ext cx="80403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-300" dirty="0" err="1">
                <a:solidFill>
                  <a:schemeClr val="accent1"/>
                </a:solidFill>
              </a:rPr>
              <a:t>불용어</a:t>
            </a:r>
            <a:r>
              <a:rPr lang="ko-KR" altLang="en-US" sz="4400" b="1" spc="-300" dirty="0">
                <a:solidFill>
                  <a:schemeClr val="accent1"/>
                </a:solidFill>
              </a:rPr>
              <a:t> 삭제 및 토큰화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>
            <a:cxnSpLocks/>
          </p:cNvCxnSpPr>
          <p:nvPr/>
        </p:nvCxnSpPr>
        <p:spPr>
          <a:xfrm>
            <a:off x="0" y="6737685"/>
            <a:ext cx="12204378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14:cNvPr>
              <p14:cNvContentPartPr/>
              <p14:nvPr/>
            </p14:nvContentPartPr>
            <p14:xfrm>
              <a:off x="9397631" y="6507169"/>
              <a:ext cx="2689920" cy="1278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4991" y="6444169"/>
                <a:ext cx="2815560" cy="25344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A6CE6392-6F00-7A53-F5D5-2C4BED657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78" y="2888062"/>
            <a:ext cx="5658092" cy="18002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DA5CE1-08E9-E176-0D6B-ACEAF9BAC9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116" y="1928088"/>
            <a:ext cx="5358215" cy="39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11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4378" y="444982"/>
            <a:ext cx="80403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300" dirty="0">
                <a:solidFill>
                  <a:schemeClr val="accent1"/>
                </a:solidFill>
              </a:rPr>
              <a:t>Word2Vec </a:t>
            </a:r>
            <a:r>
              <a:rPr lang="ko-KR" altLang="en-US" sz="4400" b="1" spc="-300" dirty="0" err="1">
                <a:solidFill>
                  <a:schemeClr val="accent1"/>
                </a:solidFill>
              </a:rPr>
              <a:t>하이퍼</a:t>
            </a:r>
            <a:r>
              <a:rPr lang="ko-KR" altLang="en-US" sz="4400" b="1" spc="-300" dirty="0">
                <a:solidFill>
                  <a:schemeClr val="accent1"/>
                </a:solidFill>
              </a:rPr>
              <a:t> 파라미터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>
            <a:cxnSpLocks/>
          </p:cNvCxnSpPr>
          <p:nvPr/>
        </p:nvCxnSpPr>
        <p:spPr>
          <a:xfrm>
            <a:off x="0" y="6737685"/>
            <a:ext cx="12204378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14:cNvPr>
              <p14:cNvContentPartPr/>
              <p14:nvPr/>
            </p14:nvContentPartPr>
            <p14:xfrm>
              <a:off x="9397631" y="6507169"/>
              <a:ext cx="2689920" cy="1278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4991" y="6444169"/>
                <a:ext cx="2815560" cy="25344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내용 개체 틀 4">
            <a:extLst>
              <a:ext uri="{FF2B5EF4-FFF2-40B4-BE49-F238E27FC236}">
                <a16:creationId xmlns:a16="http://schemas.microsoft.com/office/drawing/2014/main" id="{30AC6E05-3692-D342-4076-3D6480C42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334" y="2413776"/>
            <a:ext cx="8929324" cy="274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805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4378" y="444982"/>
            <a:ext cx="80403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300" dirty="0">
                <a:solidFill>
                  <a:schemeClr val="accent1"/>
                </a:solidFill>
              </a:rPr>
              <a:t>Word2Vec </a:t>
            </a:r>
            <a:r>
              <a:rPr lang="ko-KR" altLang="en-US" sz="4400" b="1" spc="-300" dirty="0" err="1">
                <a:solidFill>
                  <a:schemeClr val="accent1"/>
                </a:solidFill>
              </a:rPr>
              <a:t>하이퍼</a:t>
            </a:r>
            <a:r>
              <a:rPr lang="ko-KR" altLang="en-US" sz="4400" b="1" spc="-300" dirty="0">
                <a:solidFill>
                  <a:schemeClr val="accent1"/>
                </a:solidFill>
              </a:rPr>
              <a:t> 파라미터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>
            <a:cxnSpLocks/>
          </p:cNvCxnSpPr>
          <p:nvPr/>
        </p:nvCxnSpPr>
        <p:spPr>
          <a:xfrm>
            <a:off x="0" y="6737685"/>
            <a:ext cx="12204378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14:cNvPr>
              <p14:cNvContentPartPr/>
              <p14:nvPr/>
            </p14:nvContentPartPr>
            <p14:xfrm>
              <a:off x="9397631" y="6507169"/>
              <a:ext cx="2689920" cy="1278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4991" y="6444169"/>
                <a:ext cx="2815560" cy="2534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AE79B09-F48E-88EF-4B14-768E1E8993D1}"/>
              </a:ext>
            </a:extLst>
          </p:cNvPr>
          <p:cNvSpPr txBox="1">
            <a:spLocks/>
          </p:cNvSpPr>
          <p:nvPr/>
        </p:nvSpPr>
        <p:spPr>
          <a:xfrm>
            <a:off x="144378" y="1904894"/>
            <a:ext cx="10515600" cy="4351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Word2vec(	</a:t>
            </a:r>
            <a:r>
              <a:rPr lang="en-US" altLang="ko-KR" sz="1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sentence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= </a:t>
            </a:r>
            <a:r>
              <a:rPr lang="ko-KR" altLang="en-US" sz="18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토큰화된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문자열 리스트</a:t>
            </a:r>
            <a:endParaRPr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		</a:t>
            </a:r>
            <a:r>
              <a:rPr lang="en-US" altLang="ko-KR" sz="1800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vector_size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= 100 -&gt; </a:t>
            </a:r>
            <a:r>
              <a:rPr lang="ko-KR" altLang="en-US" sz="18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백터차원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데이터 셋이 클 수록 차원이 큰 것이 유리하다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		</a:t>
            </a:r>
            <a:r>
              <a:rPr lang="en-US" altLang="ko-KR" sz="1800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min_count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=5 -&gt; 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최소 등장 단어 횟수를 지정 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데이터셋이 클수록 크게 한다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		</a:t>
            </a:r>
            <a:r>
              <a:rPr lang="en-US" altLang="ko-KR" sz="1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window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=10 -&gt; 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윈도우 크기 지정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 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이전 주변단어들의 개수를 의미한다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		</a:t>
            </a:r>
            <a:r>
              <a:rPr lang="en-US" altLang="ko-KR" sz="1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workers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=4      -&gt; 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병렬로 같이 처리하는 작업자 수</a:t>
            </a:r>
            <a:endParaRPr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		</a:t>
            </a:r>
            <a:r>
              <a:rPr lang="en-US" altLang="ko-KR" sz="1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sg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= 1or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0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    -&gt;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 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0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은 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CBOW, 1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은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SKIPGRAM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	  	</a:t>
            </a:r>
            <a:r>
              <a:rPr lang="en-US" altLang="ko-KR" sz="1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epochs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=10   -&gt; 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반복횟수를 의미한다</a:t>
            </a:r>
            <a:endParaRPr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		alpha =0.01  -&gt; </a:t>
            </a:r>
            <a:r>
              <a:rPr lang="ko-KR" altLang="en-US" sz="18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학습률을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의미한다 보통 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(0.01</a:t>
            </a:r>
            <a:r>
              <a:rPr lang="ko-KR" altLang="en-US" sz="1800" dirty="0">
                <a:solidFill>
                  <a:srgbClr val="37415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과 </a:t>
            </a:r>
            <a:r>
              <a:rPr lang="en-US" altLang="ko-KR" sz="1800" dirty="0">
                <a:solidFill>
                  <a:srgbClr val="37415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0.05</a:t>
            </a:r>
            <a:r>
              <a:rPr lang="ko-KR" altLang="en-US" sz="1800" dirty="0">
                <a:solidFill>
                  <a:srgbClr val="37415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사이</a:t>
            </a:r>
            <a:r>
              <a:rPr lang="en-US" altLang="ko-KR" sz="1800" dirty="0">
                <a:solidFill>
                  <a:srgbClr val="37415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ko-KR" altLang="en-US" sz="1800" dirty="0">
                <a:solidFill>
                  <a:srgbClr val="37415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큰 </a:t>
            </a:r>
            <a:r>
              <a:rPr lang="ko-KR" altLang="en-US" sz="1800" dirty="0" err="1">
                <a:solidFill>
                  <a:srgbClr val="37415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학습률은</a:t>
            </a:r>
            <a:r>
              <a:rPr lang="ko-KR" altLang="en-US" sz="1800" dirty="0">
                <a:solidFill>
                  <a:srgbClr val="37415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초기에는 빠르게 수렴할 수 있지만</a:t>
            </a:r>
            <a:r>
              <a:rPr lang="en-US" altLang="ko-KR" sz="1800" dirty="0">
                <a:solidFill>
                  <a:srgbClr val="37415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sz="1800" dirty="0">
                <a:solidFill>
                  <a:srgbClr val="37415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안정성에 문제가 발생할 수 있다</a:t>
            </a:r>
            <a:r>
              <a:rPr lang="en-US" altLang="ko-KR" sz="1800" dirty="0">
                <a:solidFill>
                  <a:srgbClr val="37415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rgbClr val="37415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r>
              <a:rPr lang="ko-KR" altLang="en-US" sz="1800" dirty="0">
                <a:solidFill>
                  <a:srgbClr val="37415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작은 </a:t>
            </a:r>
            <a:r>
              <a:rPr lang="ko-KR" altLang="en-US" sz="1800" dirty="0" err="1">
                <a:solidFill>
                  <a:srgbClr val="37415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학습률은</a:t>
            </a:r>
            <a:r>
              <a:rPr lang="ko-KR" altLang="en-US" sz="1800" dirty="0">
                <a:solidFill>
                  <a:srgbClr val="37415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안정적으로 수렴하지만 수렴에 시간이 더 걸릴 수 있다</a:t>
            </a:r>
            <a:r>
              <a:rPr lang="en-US" altLang="ko-KR" sz="1800" dirty="0">
                <a:solidFill>
                  <a:srgbClr val="37415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		)</a:t>
            </a:r>
            <a:endParaRPr lang="ko-KR" altLang="en-US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7513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4378" y="453947"/>
            <a:ext cx="80403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-300" dirty="0">
                <a:solidFill>
                  <a:schemeClr val="accent1"/>
                </a:solidFill>
              </a:rPr>
              <a:t>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>
            <a:cxnSpLocks/>
          </p:cNvCxnSpPr>
          <p:nvPr/>
        </p:nvCxnSpPr>
        <p:spPr>
          <a:xfrm>
            <a:off x="0" y="6737685"/>
            <a:ext cx="12204378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14:cNvPr>
              <p14:cNvContentPartPr/>
              <p14:nvPr/>
            </p14:nvContentPartPr>
            <p14:xfrm>
              <a:off x="9397631" y="6507169"/>
              <a:ext cx="2689920" cy="1278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4991" y="6444169"/>
                <a:ext cx="2815560" cy="25344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24105D6D-AC85-0DCC-1066-4A3630317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49" y="1471689"/>
            <a:ext cx="11279093" cy="501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443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4378" y="453947"/>
            <a:ext cx="101381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-300" dirty="0">
                <a:solidFill>
                  <a:schemeClr val="accent1"/>
                </a:solidFill>
              </a:rPr>
              <a:t>시각화</a:t>
            </a:r>
            <a:r>
              <a:rPr lang="en-US" altLang="ko-KR" sz="4400" b="1" spc="-300" dirty="0">
                <a:solidFill>
                  <a:schemeClr val="accent1"/>
                </a:solidFill>
              </a:rPr>
              <a:t>(https://projector.tensorflow.org/)</a:t>
            </a:r>
            <a:endParaRPr lang="ko-KR" altLang="en-US" sz="44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>
            <a:cxnSpLocks/>
          </p:cNvCxnSpPr>
          <p:nvPr/>
        </p:nvCxnSpPr>
        <p:spPr>
          <a:xfrm>
            <a:off x="0" y="6737685"/>
            <a:ext cx="12204378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14:cNvPr>
              <p14:cNvContentPartPr/>
              <p14:nvPr/>
            </p14:nvContentPartPr>
            <p14:xfrm>
              <a:off x="9397631" y="6507169"/>
              <a:ext cx="2689920" cy="1278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4991" y="6444169"/>
                <a:ext cx="2815560" cy="25344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853D3BE6-A90A-6B12-761F-2AE34E1C9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769" y="1516912"/>
            <a:ext cx="9390454" cy="485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652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4378" y="453947"/>
            <a:ext cx="80403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300" dirty="0">
                <a:solidFill>
                  <a:schemeClr val="accent1"/>
                </a:solidFill>
              </a:rPr>
              <a:t>Word2Vec</a:t>
            </a:r>
            <a:r>
              <a:rPr lang="ko-KR" altLang="en-US" sz="4400" b="1" spc="-300" dirty="0">
                <a:solidFill>
                  <a:schemeClr val="accent1"/>
                </a:solidFill>
              </a:rPr>
              <a:t> 한계점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>
            <a:cxnSpLocks/>
          </p:cNvCxnSpPr>
          <p:nvPr/>
        </p:nvCxnSpPr>
        <p:spPr>
          <a:xfrm>
            <a:off x="0" y="6737685"/>
            <a:ext cx="12204378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14:cNvPr>
              <p14:cNvContentPartPr/>
              <p14:nvPr/>
            </p14:nvContentPartPr>
            <p14:xfrm>
              <a:off x="9397631" y="6507169"/>
              <a:ext cx="2689920" cy="1278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4991" y="6444169"/>
                <a:ext cx="2815560" cy="2534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957E6EDD-F43A-5390-B00F-7E5544AD09BA}"/>
              </a:ext>
            </a:extLst>
          </p:cNvPr>
          <p:cNvSpPr txBox="1">
            <a:spLocks/>
          </p:cNvSpPr>
          <p:nvPr/>
        </p:nvSpPr>
        <p:spPr>
          <a:xfrm>
            <a:off x="144378" y="2523015"/>
            <a:ext cx="10515600" cy="29150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동음이의어에 대해 항상 같은 </a:t>
            </a:r>
            <a:r>
              <a:rPr lang="ko-KR" altLang="en-US" sz="18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벡터값을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반환한다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ex) 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배에 탔더니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배가 아프다 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-&gt; 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배를 동일한 </a:t>
            </a:r>
            <a:r>
              <a:rPr lang="ko-KR" altLang="en-US" sz="18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백터값으로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취급한다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속도가 느리다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-&gt;</a:t>
            </a:r>
            <a:r>
              <a:rPr lang="ko-KR" altLang="en-US" sz="18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소프트맥스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함수를 사용해서 집합크기 벡터 내의 모든 값을 바꿔야 하는데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데이터셋이 커질수록 많은 </a:t>
            </a:r>
            <a:r>
              <a:rPr lang="ko-KR" altLang="en-US" sz="18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연산량으로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인하여 속도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메모리측면에서 비효율적일 수 있다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이를 보완하기위한 네거티브 샘플링이 있다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lang="ko-KR" altLang="en-US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264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02CED0DE-6F71-71B8-7E6B-E4BBFE0015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31"/>
          <a:stretch/>
        </p:blipFill>
        <p:spPr>
          <a:xfrm>
            <a:off x="6438364" y="0"/>
            <a:ext cx="5766013" cy="685800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>
            <a:cxnSpLocks/>
          </p:cNvCxnSpPr>
          <p:nvPr/>
        </p:nvCxnSpPr>
        <p:spPr>
          <a:xfrm>
            <a:off x="0" y="6705601"/>
            <a:ext cx="12204378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356996" y="700560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/>
                </a:solidFill>
                <a:latin typeface="+mj-ea"/>
                <a:ea typeface="+mj-ea"/>
              </a:rPr>
              <a:t>목차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67F818F-3699-2E58-7F89-AB03B6B06864}"/>
              </a:ext>
            </a:extLst>
          </p:cNvPr>
          <p:cNvGrpSpPr/>
          <p:nvPr/>
        </p:nvGrpSpPr>
        <p:grpSpPr>
          <a:xfrm>
            <a:off x="356996" y="2536536"/>
            <a:ext cx="2905190" cy="3690319"/>
            <a:chOff x="1880996" y="2300644"/>
            <a:chExt cx="2905190" cy="369031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308183-DB54-F711-9B69-C8C5752AF7AF}"/>
                </a:ext>
              </a:extLst>
            </p:cNvPr>
            <p:cNvSpPr txBox="1"/>
            <p:nvPr/>
          </p:nvSpPr>
          <p:spPr>
            <a:xfrm>
              <a:off x="1880996" y="2362199"/>
              <a:ext cx="3048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1"/>
                  </a:solidFill>
                </a:rPr>
                <a:t>1</a:t>
              </a:r>
              <a:endParaRPr lang="ko-KR" altLang="en-US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5F8E78-68AC-B048-5336-EE835D4169E6}"/>
                </a:ext>
              </a:extLst>
            </p:cNvPr>
            <p:cNvSpPr txBox="1"/>
            <p:nvPr/>
          </p:nvSpPr>
          <p:spPr>
            <a:xfrm>
              <a:off x="2609756" y="2300644"/>
              <a:ext cx="21764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>
                  <a:solidFill>
                    <a:schemeClr val="accent1"/>
                  </a:solidFill>
                </a:rPr>
                <a:t>Word</a:t>
              </a:r>
              <a:r>
                <a:rPr lang="ko-KR" altLang="en-US" sz="2800" spc="-300" dirty="0">
                  <a:solidFill>
                    <a:schemeClr val="accent1"/>
                  </a:solidFill>
                </a:rPr>
                <a:t> </a:t>
              </a:r>
              <a:r>
                <a:rPr lang="en-US" altLang="ko-KR" sz="2800" spc="-300" dirty="0">
                  <a:solidFill>
                    <a:schemeClr val="accent1"/>
                  </a:solidFill>
                </a:rPr>
                <a:t>Embedding</a:t>
              </a:r>
              <a:endParaRPr lang="ko-KR" altLang="en-US" sz="2800" spc="-300" dirty="0">
                <a:solidFill>
                  <a:schemeClr val="accent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3F5BEB-A29E-EC98-4681-67E53CB0B3C2}"/>
                </a:ext>
              </a:extLst>
            </p:cNvPr>
            <p:cNvSpPr txBox="1"/>
            <p:nvPr/>
          </p:nvSpPr>
          <p:spPr>
            <a:xfrm>
              <a:off x="1880996" y="3438417"/>
              <a:ext cx="341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1"/>
                  </a:solidFill>
                </a:rPr>
                <a:t>2</a:t>
              </a:r>
              <a:endParaRPr lang="ko-KR" altLang="en-US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5EF1453-BC33-8329-E803-35808F5E93AA}"/>
                </a:ext>
              </a:extLst>
            </p:cNvPr>
            <p:cNvSpPr txBox="1"/>
            <p:nvPr/>
          </p:nvSpPr>
          <p:spPr>
            <a:xfrm>
              <a:off x="2609756" y="3376862"/>
              <a:ext cx="7678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>
                  <a:solidFill>
                    <a:schemeClr val="accent1"/>
                  </a:solidFill>
                </a:rPr>
                <a:t>BERT</a:t>
              </a:r>
              <a:endParaRPr lang="ko-KR" altLang="en-US" sz="2800" spc="-300" dirty="0">
                <a:solidFill>
                  <a:schemeClr val="accent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7FBC02-6717-E326-10F3-EED37C2CE102}"/>
                </a:ext>
              </a:extLst>
            </p:cNvPr>
            <p:cNvSpPr txBox="1"/>
            <p:nvPr/>
          </p:nvSpPr>
          <p:spPr>
            <a:xfrm>
              <a:off x="1880996" y="4514635"/>
              <a:ext cx="3481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1"/>
                  </a:solidFill>
                </a:rPr>
                <a:t>3</a:t>
              </a:r>
              <a:endParaRPr lang="ko-KR" altLang="en-US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75A99F0-E26F-49EF-19FA-5DA225DF25D0}"/>
                </a:ext>
              </a:extLst>
            </p:cNvPr>
            <p:cNvSpPr txBox="1"/>
            <p:nvPr/>
          </p:nvSpPr>
          <p:spPr>
            <a:xfrm>
              <a:off x="2609756" y="4453080"/>
              <a:ext cx="13267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>
                  <a:solidFill>
                    <a:schemeClr val="accent1"/>
                  </a:solidFill>
                </a:rPr>
                <a:t>CHAT</a:t>
              </a:r>
              <a:r>
                <a:rPr lang="ko-KR" altLang="en-US" sz="2800" spc="-300" dirty="0">
                  <a:solidFill>
                    <a:schemeClr val="accent1"/>
                  </a:solidFill>
                </a:rPr>
                <a:t> </a:t>
              </a:r>
              <a:r>
                <a:rPr lang="en-US" altLang="ko-KR" sz="2800" spc="-300" dirty="0">
                  <a:solidFill>
                    <a:schemeClr val="accent1"/>
                  </a:solidFill>
                </a:rPr>
                <a:t>BOT</a:t>
              </a:r>
              <a:endParaRPr lang="ko-KR" altLang="en-US" sz="2800" spc="-300" dirty="0">
                <a:solidFill>
                  <a:schemeClr val="accent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EC5CD14-4594-1730-18CF-710701846C6F}"/>
                </a:ext>
              </a:extLst>
            </p:cNvPr>
            <p:cNvSpPr txBox="1"/>
            <p:nvPr/>
          </p:nvSpPr>
          <p:spPr>
            <a:xfrm>
              <a:off x="1880996" y="5590853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0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27B173C-BF4B-5D6B-514A-71779E736CDB}"/>
              </a:ext>
            </a:extLst>
          </p:cNvPr>
          <p:cNvSpPr txBox="1"/>
          <p:nvPr/>
        </p:nvSpPr>
        <p:spPr>
          <a:xfrm>
            <a:off x="1469675" y="975184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+mn-ea"/>
              </a:rPr>
              <a:t>table of contents</a:t>
            </a:r>
            <a:endParaRPr lang="ko-KR" altLang="en-US" dirty="0">
              <a:solidFill>
                <a:schemeClr val="accen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78286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148277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spc="-300" dirty="0">
                  <a:solidFill>
                    <a:schemeClr val="bg1"/>
                  </a:solidFill>
                  <a:latin typeface="+mn-ea"/>
                </a:rPr>
                <a:t>BERT</a:t>
              </a:r>
              <a:endParaRPr lang="ko-KR" altLang="en-US" sz="54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41649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4378" y="453947"/>
            <a:ext cx="80403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300" dirty="0">
                <a:solidFill>
                  <a:schemeClr val="accent1"/>
                </a:solidFill>
              </a:rPr>
              <a:t>BERT Model</a:t>
            </a:r>
            <a:endParaRPr lang="ko-KR" altLang="en-US" sz="44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>
            <a:cxnSpLocks/>
          </p:cNvCxnSpPr>
          <p:nvPr/>
        </p:nvCxnSpPr>
        <p:spPr>
          <a:xfrm>
            <a:off x="0" y="6737685"/>
            <a:ext cx="12204378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14:cNvPr>
              <p14:cNvContentPartPr/>
              <p14:nvPr/>
            </p14:nvContentPartPr>
            <p14:xfrm>
              <a:off x="9397631" y="6507169"/>
              <a:ext cx="2689920" cy="1278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4991" y="6444169"/>
                <a:ext cx="2815560" cy="2534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5564F69-1717-96D8-389B-46AADFA06B56}"/>
              </a:ext>
            </a:extLst>
          </p:cNvPr>
          <p:cNvSpPr txBox="1"/>
          <p:nvPr/>
        </p:nvSpPr>
        <p:spPr>
          <a:xfrm>
            <a:off x="144378" y="2800213"/>
            <a:ext cx="7287554" cy="1899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0" i="0" u="none" strike="noStrike" dirty="0">
                <a:solidFill>
                  <a:srgbClr val="24292F"/>
                </a:solidFill>
                <a:effectLst/>
                <a:latin typeface="Noto Sans KR"/>
              </a:rPr>
              <a:t>위키피디아</a:t>
            </a:r>
            <a:r>
              <a:rPr lang="en-US" altLang="ko-KR" b="0" i="0" u="none" strike="noStrike" dirty="0">
                <a:solidFill>
                  <a:srgbClr val="24292F"/>
                </a:solidFill>
                <a:effectLst/>
                <a:latin typeface="Noto Sans KR"/>
              </a:rPr>
              <a:t>(25</a:t>
            </a:r>
            <a:r>
              <a:rPr lang="ko-KR" altLang="en-US" b="0" i="0" u="none" strike="noStrike" dirty="0">
                <a:solidFill>
                  <a:srgbClr val="24292F"/>
                </a:solidFill>
                <a:effectLst/>
                <a:latin typeface="Noto Sans KR"/>
              </a:rPr>
              <a:t>억 단어</a:t>
            </a:r>
            <a:r>
              <a:rPr lang="en-US" altLang="ko-KR" b="0" i="0" u="none" strike="noStrike" dirty="0">
                <a:solidFill>
                  <a:srgbClr val="24292F"/>
                </a:solidFill>
                <a:effectLst/>
                <a:latin typeface="Noto Sans KR"/>
              </a:rPr>
              <a:t>)</a:t>
            </a:r>
            <a:r>
              <a:rPr lang="ko-KR" altLang="en-US" b="0" i="0" u="none" strike="noStrike" dirty="0">
                <a:solidFill>
                  <a:srgbClr val="24292F"/>
                </a:solidFill>
                <a:effectLst/>
                <a:latin typeface="Noto Sans KR"/>
              </a:rPr>
              <a:t>와 </a:t>
            </a:r>
            <a:r>
              <a:rPr lang="en-US" altLang="ko-KR" b="0" i="0" u="none" strike="noStrike" dirty="0" err="1">
                <a:solidFill>
                  <a:srgbClr val="24292F"/>
                </a:solidFill>
                <a:effectLst/>
                <a:latin typeface="Noto Sans KR"/>
              </a:rPr>
              <a:t>BooksCorpus</a:t>
            </a:r>
            <a:r>
              <a:rPr lang="en-US" altLang="ko-KR" b="0" i="0" u="none" strike="noStrike" dirty="0">
                <a:solidFill>
                  <a:srgbClr val="24292F"/>
                </a:solidFill>
                <a:effectLst/>
                <a:latin typeface="Noto Sans KR"/>
              </a:rPr>
              <a:t>(8</a:t>
            </a:r>
            <a:r>
              <a:rPr lang="ko-KR" altLang="en-US" b="0" i="0" u="none" strike="noStrike" dirty="0">
                <a:solidFill>
                  <a:srgbClr val="24292F"/>
                </a:solidFill>
                <a:effectLst/>
                <a:latin typeface="Noto Sans KR"/>
              </a:rPr>
              <a:t>억 단어</a:t>
            </a:r>
            <a:r>
              <a:rPr lang="en-US" altLang="ko-KR" b="0" i="0" u="none" strike="noStrike" dirty="0">
                <a:solidFill>
                  <a:srgbClr val="24292F"/>
                </a:solidFill>
                <a:effectLst/>
                <a:latin typeface="Noto Sans KR"/>
              </a:rPr>
              <a:t>)</a:t>
            </a:r>
            <a:r>
              <a:rPr lang="ko-KR" altLang="en-US" b="0" i="0" u="none" strike="noStrike" dirty="0">
                <a:solidFill>
                  <a:srgbClr val="24292F"/>
                </a:solidFill>
                <a:effectLst/>
                <a:latin typeface="Noto Sans KR"/>
              </a:rPr>
              <a:t>와 같은 레이블이 없는 텍스트 데이터로 사전 훈련된 언어 모델</a:t>
            </a:r>
            <a:endParaRPr lang="en-US" altLang="ko-KR" dirty="0">
              <a:solidFill>
                <a:srgbClr val="24292F"/>
              </a:solidFill>
              <a:latin typeface="Noto Sans KR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rgbClr val="24292F"/>
              </a:solidFill>
              <a:effectLst/>
              <a:uLnTx/>
              <a:uFillTx/>
              <a:latin typeface="Noto Sans KR"/>
              <a:ea typeface="맑은 고딕" panose="020B0503020000020004" pitchFamily="50" charset="-127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한쪽 방향이 아닌 양쪽 방향으로 문맥을 읽는 학습 모델</a:t>
            </a:r>
            <a:endParaRPr lang="en-US" altLang="ko-KR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Transformer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encoder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구조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49F0CC87-A7F2-4DFE-AC27-48D23161F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6029" y="1166502"/>
            <a:ext cx="2906457" cy="516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512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4378" y="453947"/>
            <a:ext cx="80403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300" dirty="0">
                <a:solidFill>
                  <a:schemeClr val="accent1"/>
                </a:solidFill>
              </a:rPr>
              <a:t>How To Make BERT Input</a:t>
            </a:r>
            <a:endParaRPr lang="ko-KR" altLang="en-US" sz="44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>
            <a:cxnSpLocks/>
          </p:cNvCxnSpPr>
          <p:nvPr/>
        </p:nvCxnSpPr>
        <p:spPr>
          <a:xfrm>
            <a:off x="0" y="6737685"/>
            <a:ext cx="12204378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14:cNvPr>
              <p14:cNvContentPartPr/>
              <p14:nvPr/>
            </p14:nvContentPartPr>
            <p14:xfrm>
              <a:off x="9397631" y="6507169"/>
              <a:ext cx="2689920" cy="1278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4991" y="6444169"/>
                <a:ext cx="2815560" cy="25344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그림 1" descr="텍스트, 폰트, 번호, 스크린샷이(가) 표시된 사진&#10;&#10;자동 생성된 설명">
            <a:extLst>
              <a:ext uri="{FF2B5EF4-FFF2-40B4-BE49-F238E27FC236}">
                <a16:creationId xmlns:a16="http://schemas.microsoft.com/office/drawing/2014/main" id="{0D47A002-E3A6-0C58-2B98-6E7515A438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896" y="1437749"/>
            <a:ext cx="8300198" cy="25311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AEED4C-48EC-2426-042A-24587089FFEB}"/>
              </a:ext>
            </a:extLst>
          </p:cNvPr>
          <p:cNvSpPr txBox="1"/>
          <p:nvPr/>
        </p:nvSpPr>
        <p:spPr>
          <a:xfrm>
            <a:off x="544601" y="4183279"/>
            <a:ext cx="111027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Token embedding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단순히 띄어쓰기로 토큰을 나누는 것이 아니라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worldpiece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Tokenizer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방식으로 나누어진다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Segment embedding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두 개의 문장이 입력되는 경우에 각각의 문장에 서로 다른 숫자들을 더해주는  방식으로 딥러닝 모델에게 두 개의 다른 문장이 있다는 것을 알려주기 위해서 사용한다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Position embedding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입력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sequence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를 한번에 처리하기 때문에 토큰의 위치를 전달하기 위해서 사용한다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7241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4378" y="453947"/>
            <a:ext cx="80403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300" dirty="0">
                <a:solidFill>
                  <a:schemeClr val="accent1"/>
                </a:solidFill>
              </a:rPr>
              <a:t>Position Embedding – sin, cos </a:t>
            </a:r>
            <a:r>
              <a:rPr lang="ko-KR" altLang="en-US" sz="4400" b="1" spc="-300" dirty="0">
                <a:solidFill>
                  <a:schemeClr val="accent1"/>
                </a:solidFill>
              </a:rPr>
              <a:t>함수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>
            <a:cxnSpLocks/>
          </p:cNvCxnSpPr>
          <p:nvPr/>
        </p:nvCxnSpPr>
        <p:spPr>
          <a:xfrm>
            <a:off x="0" y="6737685"/>
            <a:ext cx="12204378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14:cNvPr>
              <p14:cNvContentPartPr/>
              <p14:nvPr/>
            </p14:nvContentPartPr>
            <p14:xfrm>
              <a:off x="9397631" y="6507169"/>
              <a:ext cx="2689920" cy="1278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4991" y="6444169"/>
                <a:ext cx="2815560" cy="25344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9EE8CEF6-4DB4-E7BD-21A1-3256CCAD0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6432" y="1357360"/>
            <a:ext cx="8239125" cy="21732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FEE691-4BEC-B9F3-3D2E-540341EB3E0D}"/>
              </a:ext>
            </a:extLst>
          </p:cNvPr>
          <p:cNvSpPr txBox="1"/>
          <p:nvPr/>
        </p:nvSpPr>
        <p:spPr>
          <a:xfrm>
            <a:off x="1138932" y="3979994"/>
            <a:ext cx="99141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사인과 코사인의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출력값은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입력값에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따라 달라지므로 이를 통해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입력값의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상대적인 위치를 알 수 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사인과 코사인의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출력값은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규칙적으로 증가 또는 감소하므로 딥러닝 모델이 이 규칙을 통해 위치를 알 수 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사인과 코사인은 무한대 길이의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입력값도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상대적인 위치를 출력할 수 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.(-1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0513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4378" y="453947"/>
            <a:ext cx="80403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300" dirty="0">
                <a:solidFill>
                  <a:schemeClr val="accent1"/>
                </a:solidFill>
              </a:rPr>
              <a:t>BERT    vs   GPT</a:t>
            </a:r>
            <a:endParaRPr lang="ko-KR" altLang="en-US" sz="44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>
            <a:cxnSpLocks/>
          </p:cNvCxnSpPr>
          <p:nvPr/>
        </p:nvCxnSpPr>
        <p:spPr>
          <a:xfrm>
            <a:off x="0" y="6737685"/>
            <a:ext cx="12204378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14:cNvPr>
              <p14:cNvContentPartPr/>
              <p14:nvPr/>
            </p14:nvContentPartPr>
            <p14:xfrm>
              <a:off x="9397631" y="6507169"/>
              <a:ext cx="2689920" cy="1278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4991" y="6444169"/>
                <a:ext cx="2815560" cy="25344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그림 1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01E8D1E0-3A6A-D135-DD90-8E383C69E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215" y="1399817"/>
            <a:ext cx="8159561" cy="2319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95ECE3-FF09-12EF-FFB0-54E1E95E5EB6}"/>
              </a:ext>
            </a:extLst>
          </p:cNvPr>
          <p:cNvSpPr txBox="1"/>
          <p:nvPr/>
        </p:nvSpPr>
        <p:spPr>
          <a:xfrm>
            <a:off x="1055531" y="4256992"/>
            <a:ext cx="102376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BERT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는 양방향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,GPT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는 단방향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GPT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는 학습된 모델 자체로 여러 자연어 처리를 수행한다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-&gt;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대신 모델 크기가 매우 크다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BERT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는 각각 다른 자연어 처리를 위해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Fine-tuning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필요하다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-&gt;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대신 모델 크기가 작다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GPT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는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BERT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비해 학습시키는데 많은 비용과 시간이 소요된다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881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4377" y="453947"/>
            <a:ext cx="96708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300" dirty="0">
                <a:solidFill>
                  <a:schemeClr val="accent1"/>
                </a:solidFill>
              </a:rPr>
              <a:t>Pre Training - &gt;  MLM(Mask Language Model)</a:t>
            </a:r>
            <a:endParaRPr lang="ko-KR" altLang="en-US" sz="44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>
            <a:cxnSpLocks/>
          </p:cNvCxnSpPr>
          <p:nvPr/>
        </p:nvCxnSpPr>
        <p:spPr>
          <a:xfrm>
            <a:off x="0" y="6737685"/>
            <a:ext cx="12204378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14:cNvPr>
              <p14:cNvContentPartPr/>
              <p14:nvPr/>
            </p14:nvContentPartPr>
            <p14:xfrm>
              <a:off x="9397631" y="6507169"/>
              <a:ext cx="2689920" cy="1278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4991" y="6444169"/>
                <a:ext cx="2815560" cy="2534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ACC2D4E-1EFD-F4FB-4E81-53E3071B9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8596" y="1851464"/>
            <a:ext cx="5558117" cy="3873422"/>
          </a:xfrm>
          <a:prstGeom prst="rect">
            <a:avLst/>
          </a:prstGeom>
        </p:spPr>
      </p:pic>
      <p:graphicFrame>
        <p:nvGraphicFramePr>
          <p:cNvPr id="16" name="TextBox 1">
            <a:extLst>
              <a:ext uri="{FF2B5EF4-FFF2-40B4-BE49-F238E27FC236}">
                <a16:creationId xmlns:a16="http://schemas.microsoft.com/office/drawing/2014/main" id="{4B97E695-B6E0-E772-37CD-432C2C7840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0508965"/>
              </p:ext>
            </p:extLst>
          </p:nvPr>
        </p:nvGraphicFramePr>
        <p:xfrm>
          <a:off x="203552" y="2007293"/>
          <a:ext cx="4776240" cy="3693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840167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54106" y="453947"/>
            <a:ext cx="80403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300" dirty="0">
                <a:solidFill>
                  <a:schemeClr val="accent1"/>
                </a:solidFill>
              </a:rPr>
              <a:t>MLM – Mask Language Model</a:t>
            </a:r>
            <a:endParaRPr lang="ko-KR" altLang="en-US" sz="44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>
            <a:cxnSpLocks/>
          </p:cNvCxnSpPr>
          <p:nvPr/>
        </p:nvCxnSpPr>
        <p:spPr>
          <a:xfrm>
            <a:off x="0" y="6737685"/>
            <a:ext cx="12204378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14:cNvPr>
              <p14:cNvContentPartPr/>
              <p14:nvPr/>
            </p14:nvContentPartPr>
            <p14:xfrm>
              <a:off x="9397631" y="6507169"/>
              <a:ext cx="2689920" cy="1278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4991" y="6444169"/>
                <a:ext cx="2815560" cy="25344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FCD6C2C3-5E4B-4136-AD53-100392062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9344" y="1842512"/>
            <a:ext cx="5673303" cy="389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33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4378" y="453947"/>
            <a:ext cx="91747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300" dirty="0">
                <a:solidFill>
                  <a:schemeClr val="accent1"/>
                </a:solidFill>
              </a:rPr>
              <a:t>Pre Training – NSP(Next Sentence Prediction)</a:t>
            </a:r>
            <a:endParaRPr lang="ko-KR" altLang="en-US" sz="44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>
            <a:cxnSpLocks/>
          </p:cNvCxnSpPr>
          <p:nvPr/>
        </p:nvCxnSpPr>
        <p:spPr>
          <a:xfrm>
            <a:off x="0" y="6737685"/>
            <a:ext cx="12204378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14:cNvPr>
              <p14:cNvContentPartPr/>
              <p14:nvPr/>
            </p14:nvContentPartPr>
            <p14:xfrm>
              <a:off x="9397631" y="6507169"/>
              <a:ext cx="2689920" cy="1278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4991" y="6444169"/>
                <a:ext cx="2815560" cy="2534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505B3DD1-A7D1-1811-FDB4-42546608A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690" y="1387531"/>
            <a:ext cx="8601075" cy="2819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A981DB-FEB5-538C-B7C6-7E26A50FDC28}"/>
              </a:ext>
            </a:extLst>
          </p:cNvPr>
          <p:cNvSpPr txBox="1"/>
          <p:nvPr/>
        </p:nvSpPr>
        <p:spPr>
          <a:xfrm>
            <a:off x="1563690" y="4618536"/>
            <a:ext cx="92213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두 문장 사이에 관계와 이해를 학습하는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Task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i="0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두 문장이 서로 연결된 문장인지 아닌지를 </a:t>
            </a:r>
            <a:r>
              <a:rPr lang="en-US" altLang="ko-KR" i="0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binary classification</a:t>
            </a:r>
            <a:r>
              <a:rPr lang="ko-KR" altLang="en-US" i="0" dirty="0" err="1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으로</a:t>
            </a:r>
            <a:r>
              <a:rPr lang="ko-KR" altLang="en-US" i="0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학습을 진행한다</a:t>
            </a:r>
            <a:endParaRPr lang="en-US" altLang="ko-KR" i="0" dirty="0">
              <a:solidFill>
                <a:srgbClr val="212529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i="0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50%</a:t>
            </a:r>
            <a:r>
              <a:rPr lang="ko-KR" altLang="en-US" i="0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확률로 </a:t>
            </a:r>
            <a:r>
              <a:rPr lang="en-US" altLang="ko-KR" i="0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Next, not Next</a:t>
            </a:r>
            <a:r>
              <a:rPr lang="ko-KR" altLang="en-US" i="0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i="0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r>
              <a:rPr lang="ko-KR" altLang="en-US" i="0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생성한 뒤</a:t>
            </a:r>
            <a:r>
              <a:rPr lang="en-US" altLang="ko-KR" i="0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[CLS] token</a:t>
            </a:r>
            <a:r>
              <a:rPr lang="ko-KR" altLang="en-US" i="0" dirty="0">
                <a:solidFill>
                  <a:srgbClr val="21252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통해 학습한다</a:t>
            </a:r>
            <a:endParaRPr lang="en-US" altLang="ko-KR" i="0" dirty="0">
              <a:solidFill>
                <a:srgbClr val="212529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6423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4378" y="453947"/>
            <a:ext cx="80403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300" dirty="0">
                <a:solidFill>
                  <a:schemeClr val="accent1"/>
                </a:solidFill>
              </a:rPr>
              <a:t>Fine Tuning – Single Text Classification</a:t>
            </a:r>
            <a:endParaRPr lang="ko-KR" altLang="en-US" sz="44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>
            <a:cxnSpLocks/>
          </p:cNvCxnSpPr>
          <p:nvPr/>
        </p:nvCxnSpPr>
        <p:spPr>
          <a:xfrm>
            <a:off x="0" y="6737685"/>
            <a:ext cx="12204378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14:cNvPr>
              <p14:cNvContentPartPr/>
              <p14:nvPr/>
            </p14:nvContentPartPr>
            <p14:xfrm>
              <a:off x="9397631" y="6507169"/>
              <a:ext cx="2689920" cy="1278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4991" y="6444169"/>
                <a:ext cx="2815560" cy="2534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D411DA89-AD75-AF3E-7C17-8023E2808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478" y="1898577"/>
            <a:ext cx="44958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72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4378" y="453947"/>
            <a:ext cx="80403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300" dirty="0">
                <a:solidFill>
                  <a:schemeClr val="accent1"/>
                </a:solidFill>
              </a:rPr>
              <a:t>Fine Tuning - Tagging</a:t>
            </a:r>
            <a:endParaRPr lang="ko-KR" altLang="en-US" sz="44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>
            <a:cxnSpLocks/>
          </p:cNvCxnSpPr>
          <p:nvPr/>
        </p:nvCxnSpPr>
        <p:spPr>
          <a:xfrm>
            <a:off x="0" y="6737685"/>
            <a:ext cx="12204378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14:cNvPr>
              <p14:cNvContentPartPr/>
              <p14:nvPr/>
            </p14:nvContentPartPr>
            <p14:xfrm>
              <a:off x="9397631" y="6507169"/>
              <a:ext cx="2689920" cy="1278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4991" y="6444169"/>
                <a:ext cx="2815560" cy="2534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FF958EF2-4667-316D-E72D-A58FB8502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7796" y="2109941"/>
            <a:ext cx="4496400" cy="335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446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3020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298666"/>
              <a:ext cx="50155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b="1" spc="-300" dirty="0">
                  <a:solidFill>
                    <a:schemeClr val="bg1"/>
                  </a:solidFill>
                  <a:latin typeface="+mn-ea"/>
                </a:rPr>
                <a:t>Word Embedding</a:t>
              </a:r>
              <a:endParaRPr lang="ko-KR" altLang="en-US" sz="54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4378" y="453947"/>
            <a:ext cx="100664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300" dirty="0">
                <a:solidFill>
                  <a:schemeClr val="accent1"/>
                </a:solidFill>
              </a:rPr>
              <a:t>Fine Tuning – Text Pair Classification Or Regression</a:t>
            </a:r>
            <a:endParaRPr lang="ko-KR" altLang="en-US" sz="44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>
            <a:cxnSpLocks/>
          </p:cNvCxnSpPr>
          <p:nvPr/>
        </p:nvCxnSpPr>
        <p:spPr>
          <a:xfrm>
            <a:off x="0" y="6737685"/>
            <a:ext cx="12204378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14:cNvPr>
              <p14:cNvContentPartPr/>
              <p14:nvPr/>
            </p14:nvContentPartPr>
            <p14:xfrm>
              <a:off x="9397631" y="6507169"/>
              <a:ext cx="2689920" cy="1278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4991" y="6444169"/>
                <a:ext cx="2815560" cy="2534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0CD84F5F-6215-7369-A19A-F61AECE05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334" y="1897396"/>
            <a:ext cx="6264088" cy="306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286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4378" y="453947"/>
            <a:ext cx="80403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300" dirty="0">
                <a:solidFill>
                  <a:schemeClr val="accent1"/>
                </a:solidFill>
              </a:rPr>
              <a:t>Fine Tuning</a:t>
            </a:r>
            <a:r>
              <a:rPr lang="ko-KR" altLang="en-US" sz="4400" b="1" spc="-300" dirty="0">
                <a:solidFill>
                  <a:schemeClr val="accent1"/>
                </a:solidFill>
              </a:rPr>
              <a:t> </a:t>
            </a:r>
            <a:r>
              <a:rPr lang="en-US" altLang="ko-KR" sz="4400" b="1" spc="-300" dirty="0">
                <a:solidFill>
                  <a:schemeClr val="accent1"/>
                </a:solidFill>
              </a:rPr>
              <a:t>–</a:t>
            </a:r>
            <a:r>
              <a:rPr lang="ko-KR" altLang="en-US" sz="4400" b="1" spc="-300" dirty="0">
                <a:solidFill>
                  <a:schemeClr val="accent1"/>
                </a:solidFill>
              </a:rPr>
              <a:t> </a:t>
            </a:r>
            <a:r>
              <a:rPr lang="en-US" altLang="ko-KR" sz="4400" b="1" spc="-300" dirty="0">
                <a:solidFill>
                  <a:schemeClr val="accent1"/>
                </a:solidFill>
              </a:rPr>
              <a:t>Question Answering</a:t>
            </a:r>
            <a:endParaRPr lang="ko-KR" altLang="en-US" sz="44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>
            <a:cxnSpLocks/>
          </p:cNvCxnSpPr>
          <p:nvPr/>
        </p:nvCxnSpPr>
        <p:spPr>
          <a:xfrm>
            <a:off x="0" y="6737685"/>
            <a:ext cx="12204378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14:cNvPr>
              <p14:cNvContentPartPr/>
              <p14:nvPr/>
            </p14:nvContentPartPr>
            <p14:xfrm>
              <a:off x="9397631" y="6507169"/>
              <a:ext cx="2689920" cy="1278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4991" y="6444169"/>
                <a:ext cx="2815560" cy="2534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0AB94CC4-51DD-5A94-9D7F-951AF8919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996" y="1928691"/>
            <a:ext cx="6264000" cy="300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763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4378" y="453947"/>
            <a:ext cx="80403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300" dirty="0">
                <a:solidFill>
                  <a:schemeClr val="accent1"/>
                </a:solidFill>
              </a:rPr>
              <a:t>BERT Model</a:t>
            </a:r>
            <a:r>
              <a:rPr lang="ko-KR" altLang="en-US" sz="4400" b="1" spc="-300" dirty="0">
                <a:solidFill>
                  <a:schemeClr val="accent1"/>
                </a:solidFill>
              </a:rPr>
              <a:t> 활용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>
            <a:cxnSpLocks/>
          </p:cNvCxnSpPr>
          <p:nvPr/>
        </p:nvCxnSpPr>
        <p:spPr>
          <a:xfrm>
            <a:off x="0" y="6737685"/>
            <a:ext cx="12204378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14:cNvPr>
              <p14:cNvContentPartPr/>
              <p14:nvPr/>
            </p14:nvContentPartPr>
            <p14:xfrm>
              <a:off x="9397631" y="6507169"/>
              <a:ext cx="2689920" cy="1278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4991" y="6444169"/>
                <a:ext cx="2815560" cy="25344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그림 7" descr="텍스트, 스크린샷, 폰트, 디스플레이이(가) 표시된 사진&#10;&#10;자동 생성된 설명">
            <a:extLst>
              <a:ext uri="{FF2B5EF4-FFF2-40B4-BE49-F238E27FC236}">
                <a16:creationId xmlns:a16="http://schemas.microsoft.com/office/drawing/2014/main" id="{AA8755BC-657B-4F94-2EA3-222B6E72AD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705" y="1571592"/>
            <a:ext cx="7420582" cy="38483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D8523F-D3C1-7AA0-5FEA-54D374FF4A3E}"/>
              </a:ext>
            </a:extLst>
          </p:cNvPr>
          <p:cNvSpPr txBox="1"/>
          <p:nvPr/>
        </p:nvSpPr>
        <p:spPr>
          <a:xfrm>
            <a:off x="3691992" y="5808750"/>
            <a:ext cx="4964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latinLnBrk="0">
              <a:buNone/>
            </a:pPr>
            <a:r>
              <a:rPr lang="en-US" altLang="ko-KR" sz="1800" b="0" i="0" kern="1200" dirty="0"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800" b="0" i="0" kern="1200" dirty="0">
                <a:effectLst/>
                <a:latin typeface="+mn-lt"/>
                <a:ea typeface="+mn-ea"/>
                <a:cs typeface="+mn-cs"/>
              </a:rPr>
              <a:t>은 부정</a:t>
            </a:r>
            <a:r>
              <a:rPr lang="en-US" altLang="ko-KR" sz="1800" b="0" i="0" kern="1200" dirty="0">
                <a:effectLst/>
                <a:latin typeface="+mn-lt"/>
                <a:ea typeface="+mn-ea"/>
                <a:cs typeface="+mn-cs"/>
              </a:rPr>
              <a:t>,  1</a:t>
            </a:r>
            <a:r>
              <a:rPr lang="ko-KR" altLang="en-US" sz="1800" b="0" i="0" kern="1200" dirty="0">
                <a:effectLst/>
                <a:latin typeface="+mn-lt"/>
                <a:ea typeface="+mn-ea"/>
                <a:cs typeface="+mn-cs"/>
              </a:rPr>
              <a:t>은 긍정으로 분류 하는 </a:t>
            </a:r>
            <a:r>
              <a:rPr lang="en-US" altLang="ko-KR" dirty="0"/>
              <a:t>BERT</a:t>
            </a:r>
            <a:r>
              <a:rPr lang="ko-KR" altLang="en-US" dirty="0"/>
              <a:t>의 예제</a:t>
            </a:r>
            <a:endParaRPr lang="en-US" altLang="ko-KR" sz="1800" kern="12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8777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854995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99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Black"/>
                  <a:ea typeface="+mj-ea"/>
                  <a:cs typeface="+mn-cs"/>
                </a:rPr>
                <a:t>3</a:t>
              </a:r>
              <a:endParaRPr kumimoji="0" lang="ko-KR" altLang="en-US" sz="19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Black"/>
                <a:ea typeface="+mj-ea"/>
                <a:cs typeface="+mn-cs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73145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400" b="1" i="0" u="none" strike="noStrike" kern="1200" cap="none" spc="-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"/>
                  <a:cs typeface="+mn-cs"/>
                </a:rPr>
                <a:t>CHAT BOT</a:t>
              </a:r>
              <a:endParaRPr kumimoji="0" lang="ko-KR" altLang="en-US" sz="54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42528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4378" y="453947"/>
            <a:ext cx="80403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300" dirty="0">
                <a:solidFill>
                  <a:schemeClr val="accent1"/>
                </a:solidFill>
              </a:rPr>
              <a:t>CHAT BOT</a:t>
            </a:r>
            <a:endParaRPr lang="ko-KR" altLang="en-US" sz="44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>
            <a:cxnSpLocks/>
          </p:cNvCxnSpPr>
          <p:nvPr/>
        </p:nvCxnSpPr>
        <p:spPr>
          <a:xfrm>
            <a:off x="0" y="6737685"/>
            <a:ext cx="12204378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14:cNvPr>
              <p14:cNvContentPartPr/>
              <p14:nvPr/>
            </p14:nvContentPartPr>
            <p14:xfrm>
              <a:off x="9397631" y="6507169"/>
              <a:ext cx="2689920" cy="1278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4991" y="6444169"/>
                <a:ext cx="2815560" cy="2534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F22D4A79-18B2-CCA5-2174-59639A6850A2}"/>
              </a:ext>
            </a:extLst>
          </p:cNvPr>
          <p:cNvSpPr txBox="1">
            <a:spLocks/>
          </p:cNvSpPr>
          <p:nvPr/>
        </p:nvSpPr>
        <p:spPr>
          <a:xfrm>
            <a:off x="144378" y="2122123"/>
            <a:ext cx="10515600" cy="34175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Sentence BERT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ko-KR" altLang="en-US" sz="18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전처리</a:t>
            </a:r>
            <a:endParaRPr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시연</a:t>
            </a:r>
            <a:endParaRPr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7557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4378" y="453947"/>
            <a:ext cx="80403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300" dirty="0">
                <a:solidFill>
                  <a:schemeClr val="accent1"/>
                </a:solidFill>
              </a:rPr>
              <a:t>Sentence BERT</a:t>
            </a:r>
            <a:endParaRPr lang="ko-KR" altLang="en-US" sz="44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>
            <a:cxnSpLocks/>
          </p:cNvCxnSpPr>
          <p:nvPr/>
        </p:nvCxnSpPr>
        <p:spPr>
          <a:xfrm>
            <a:off x="0" y="6737685"/>
            <a:ext cx="12204378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14:cNvPr>
              <p14:cNvContentPartPr/>
              <p14:nvPr/>
            </p14:nvContentPartPr>
            <p14:xfrm>
              <a:off x="9397631" y="6507169"/>
              <a:ext cx="2689920" cy="1278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4991" y="6444169"/>
                <a:ext cx="2815560" cy="25344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그림 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F8DFA2C-0EDC-BB46-C2C9-0CE65E6E8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561" y="1580479"/>
            <a:ext cx="6719248" cy="1701487"/>
          </a:xfrm>
          <a:prstGeom prst="rect">
            <a:avLst/>
          </a:prstGeom>
        </p:spPr>
      </p:pic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84E1A07B-DE8B-671B-F502-6CA1120DC02F}"/>
              </a:ext>
            </a:extLst>
          </p:cNvPr>
          <p:cNvSpPr/>
          <p:nvPr/>
        </p:nvSpPr>
        <p:spPr>
          <a:xfrm rot="5400000">
            <a:off x="5580723" y="3555180"/>
            <a:ext cx="675370" cy="5756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CB4BB756-509B-2E55-9A8C-1D3634535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93" y="4590961"/>
            <a:ext cx="3280824" cy="1326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SentenceTransformers Documentation — Sentence-Transformers documentation">
            <a:extLst>
              <a:ext uri="{FF2B5EF4-FFF2-40B4-BE49-F238E27FC236}">
                <a16:creationId xmlns:a16="http://schemas.microsoft.com/office/drawing/2014/main" id="{16E2B84F-F732-12AA-BE46-CFE7C2E3C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029" y="4695609"/>
            <a:ext cx="2652854" cy="1326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NLP - 8. 코사인 유사도(Cosine Similarity)">
            <a:extLst>
              <a:ext uri="{FF2B5EF4-FFF2-40B4-BE49-F238E27FC236}">
                <a16:creationId xmlns:a16="http://schemas.microsoft.com/office/drawing/2014/main" id="{D813DF70-58F2-CBAE-7049-D5C8ED4FE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841" y="4454547"/>
            <a:ext cx="2196831" cy="192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44645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4378" y="453947"/>
            <a:ext cx="80403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300" dirty="0">
                <a:solidFill>
                  <a:schemeClr val="accent1"/>
                </a:solidFill>
              </a:rPr>
              <a:t>Sentence BERT</a:t>
            </a:r>
            <a:endParaRPr lang="ko-KR" altLang="en-US" sz="44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>
            <a:cxnSpLocks/>
          </p:cNvCxnSpPr>
          <p:nvPr/>
        </p:nvCxnSpPr>
        <p:spPr>
          <a:xfrm>
            <a:off x="0" y="6737685"/>
            <a:ext cx="12204378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14:cNvPr>
              <p14:cNvContentPartPr/>
              <p14:nvPr/>
            </p14:nvContentPartPr>
            <p14:xfrm>
              <a:off x="9397631" y="6507169"/>
              <a:ext cx="2689920" cy="1278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4991" y="6444169"/>
                <a:ext cx="2815560" cy="25344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2" descr="SentenceTransformers Documentation — Sentence-Transformers documentation">
            <a:extLst>
              <a:ext uri="{FF2B5EF4-FFF2-40B4-BE49-F238E27FC236}">
                <a16:creationId xmlns:a16="http://schemas.microsoft.com/office/drawing/2014/main" id="{16E2B84F-F732-12AA-BE46-CFE7C2E3C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78" y="2106522"/>
            <a:ext cx="5314210" cy="293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FC74D6F-F13D-CB61-82C5-FE07F641CE5B}"/>
              </a:ext>
            </a:extLst>
          </p:cNvPr>
          <p:cNvSpPr txBox="1"/>
          <p:nvPr/>
        </p:nvSpPr>
        <p:spPr>
          <a:xfrm>
            <a:off x="5837629" y="2279568"/>
            <a:ext cx="603984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" altLang="ko-Kore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Sentence-BERT(SBERT)</a:t>
            </a:r>
            <a:r>
              <a:rPr kumimoji="1"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는 </a:t>
            </a:r>
            <a:r>
              <a:rPr kumimoji="1" lang="en" altLang="ko-Kore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BERT </a:t>
            </a:r>
            <a:r>
              <a:rPr kumimoji="1"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모델의 효율적인 변형으로</a:t>
            </a:r>
            <a:r>
              <a:rPr kumimoji="1"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</a:p>
          <a:p>
            <a:r>
              <a:rPr kumimoji="1"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문장 </a:t>
            </a:r>
            <a:r>
              <a:rPr kumimoji="1" lang="ko-KR" altLang="en-US" sz="18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임베딩을</a:t>
            </a:r>
            <a:r>
              <a:rPr kumimoji="1"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빠르고 효과적으로 생성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한다</a:t>
            </a:r>
            <a:endParaRPr kumimoji="1"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kumimoji="1"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kumimoji="1"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기존 </a:t>
            </a:r>
            <a:r>
              <a:rPr kumimoji="1" lang="en" altLang="ko-Kore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BERT</a:t>
            </a:r>
            <a:r>
              <a:rPr kumimoji="1"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는 두 문장의 유사성을 비교하기 위해 많은 계산이 필요했지만</a:t>
            </a:r>
            <a:r>
              <a:rPr kumimoji="1"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en" altLang="ko-Kore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SBERT</a:t>
            </a:r>
            <a:r>
              <a:rPr kumimoji="1"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는 이 과정을 대폭 단축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시킨다</a:t>
            </a:r>
            <a:endParaRPr kumimoji="1"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kumimoji="1"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kumimoji="1"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예를 들어</a:t>
            </a:r>
            <a:r>
              <a:rPr kumimoji="1"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en" altLang="ko-Kore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BERT</a:t>
            </a:r>
            <a:r>
              <a:rPr kumimoji="1"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로 수행하는 데 </a:t>
            </a:r>
            <a:r>
              <a:rPr kumimoji="1"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65</a:t>
            </a:r>
            <a:r>
              <a:rPr kumimoji="1"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시간이 걸리는 작업을 </a:t>
            </a:r>
            <a:r>
              <a:rPr kumimoji="1" lang="en" altLang="ko-Kore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SBERT</a:t>
            </a:r>
            <a:r>
              <a:rPr kumimoji="1"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는 </a:t>
            </a:r>
            <a:r>
              <a:rPr kumimoji="1"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5</a:t>
            </a:r>
            <a:r>
              <a:rPr kumimoji="1"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초 안에 할 수 있다</a:t>
            </a:r>
            <a:r>
              <a:rPr kumimoji="1"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97538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4378" y="453947"/>
            <a:ext cx="80403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300" dirty="0">
                <a:solidFill>
                  <a:schemeClr val="accent1"/>
                </a:solidFill>
              </a:rPr>
              <a:t>Sentence BERT</a:t>
            </a:r>
            <a:endParaRPr lang="ko-KR" altLang="en-US" sz="44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>
            <a:cxnSpLocks/>
          </p:cNvCxnSpPr>
          <p:nvPr/>
        </p:nvCxnSpPr>
        <p:spPr>
          <a:xfrm>
            <a:off x="0" y="6737685"/>
            <a:ext cx="12204378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14:cNvPr>
              <p14:cNvContentPartPr/>
              <p14:nvPr/>
            </p14:nvContentPartPr>
            <p14:xfrm>
              <a:off x="9397631" y="6507169"/>
              <a:ext cx="2689920" cy="1278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4991" y="6444169"/>
                <a:ext cx="2815560" cy="25344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2" descr="Uploaded image">
            <a:extLst>
              <a:ext uri="{FF2B5EF4-FFF2-40B4-BE49-F238E27FC236}">
                <a16:creationId xmlns:a16="http://schemas.microsoft.com/office/drawing/2014/main" id="{8982E691-53B8-7A30-45B5-2217EF137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2" y="1817846"/>
            <a:ext cx="4316316" cy="412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ACFA58-6610-E7B9-1896-123C2CF46272}"/>
              </a:ext>
            </a:extLst>
          </p:cNvPr>
          <p:cNvSpPr txBox="1"/>
          <p:nvPr/>
        </p:nvSpPr>
        <p:spPr>
          <a:xfrm>
            <a:off x="4980889" y="2772512"/>
            <a:ext cx="71066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Input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을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sentence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로 분류한다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marL="342900" indent="-342900">
              <a:buAutoNum type="arabicPeriod"/>
            </a:pP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각 문장들을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BERT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모델을 사용하여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embedding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한다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marL="342900" indent="-342900">
              <a:buAutoNum type="arabicPeriod"/>
            </a:pP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342900" indent="-342900">
              <a:buAutoNum type="arabicPeriod"/>
            </a:pPr>
            <a:r>
              <a:rPr kumimoji="1" lang="en-US" altLang="ko-Kore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Pooling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을 통해 벡터의 공간을 맞춰서 연산 할 수 있도록 한다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marL="342900" indent="-342900">
              <a:buAutoNum type="arabicPeriod"/>
            </a:pP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342900" indent="-342900">
              <a:buAutoNum type="arabicPeriod"/>
            </a:pPr>
            <a:r>
              <a:rPr kumimoji="1" lang="ko-Kore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문장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>
                <a:latin typeface="Malgun Gothic" panose="020B0503020000020004" pitchFamily="34" charset="-127"/>
                <a:ea typeface="Malgun Gothic" panose="020B0503020000020004" pitchFamily="34" charset="-127"/>
              </a:rPr>
              <a:t>유사도 확인한다</a:t>
            </a:r>
            <a:endParaRPr kumimoji="1" lang="ko-Kore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62653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4378" y="453947"/>
            <a:ext cx="80403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300" dirty="0">
                <a:solidFill>
                  <a:schemeClr val="accent1"/>
                </a:solidFill>
              </a:rPr>
              <a:t>Sentence BERT</a:t>
            </a:r>
            <a:endParaRPr lang="ko-KR" altLang="en-US" sz="44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>
            <a:cxnSpLocks/>
          </p:cNvCxnSpPr>
          <p:nvPr/>
        </p:nvCxnSpPr>
        <p:spPr>
          <a:xfrm>
            <a:off x="0" y="6737685"/>
            <a:ext cx="12204378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14:cNvPr>
              <p14:cNvContentPartPr/>
              <p14:nvPr/>
            </p14:nvContentPartPr>
            <p14:xfrm>
              <a:off x="9397631" y="6507169"/>
              <a:ext cx="2689920" cy="1278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4991" y="6444169"/>
                <a:ext cx="2815560" cy="25344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93DA753B-5496-7CAD-4A85-7DDDA4E3C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78" y="1809851"/>
            <a:ext cx="6012517" cy="356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7E76DACD-10C8-B70C-5C1C-AA3D864EB321}"/>
              </a:ext>
            </a:extLst>
          </p:cNvPr>
          <p:cNvGrpSpPr/>
          <p:nvPr/>
        </p:nvGrpSpPr>
        <p:grpSpPr>
          <a:xfrm>
            <a:off x="7035876" y="1274596"/>
            <a:ext cx="4373313" cy="4636344"/>
            <a:chOff x="7714238" y="1819467"/>
            <a:chExt cx="4373313" cy="463634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247B08A-65ED-89A8-CD6B-2C9094498E0B}"/>
                </a:ext>
              </a:extLst>
            </p:cNvPr>
            <p:cNvSpPr txBox="1"/>
            <p:nvPr/>
          </p:nvSpPr>
          <p:spPr>
            <a:xfrm>
              <a:off x="7714238" y="2396293"/>
              <a:ext cx="4373313" cy="313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/>
                <a:t>나는 </a:t>
              </a:r>
              <a:r>
                <a:rPr kumimoji="1" lang="ko-KR" altLang="en-US" dirty="0" err="1"/>
                <a:t>정상원멘토님의</a:t>
              </a:r>
              <a:r>
                <a:rPr kumimoji="1" lang="ko-KR" altLang="en-US" dirty="0"/>
                <a:t> 조언을 잘 듣고 싶어</a:t>
              </a:r>
              <a:br>
                <a:rPr kumimoji="1" lang="en-US" altLang="ko-KR" dirty="0"/>
              </a:br>
              <a:endParaRPr kumimoji="1" lang="en-US" altLang="ko-KR" dirty="0"/>
            </a:p>
            <a:p>
              <a:r>
                <a:rPr kumimoji="1" lang="ko-KR" altLang="en-US" dirty="0"/>
                <a:t>그는 정말 훌륭하신 분이야</a:t>
              </a:r>
              <a:endParaRPr kumimoji="1" lang="en-US" altLang="ko-KR" dirty="0"/>
            </a:p>
            <a:p>
              <a:br>
                <a:rPr kumimoji="1" lang="en-US" altLang="ko-KR" dirty="0"/>
              </a:br>
              <a:r>
                <a:rPr kumimoji="1" lang="ko-KR" altLang="en-US" dirty="0"/>
                <a:t>민수 걔는 밥을 정말 좋아해</a:t>
              </a:r>
              <a:endParaRPr kumimoji="1" lang="en-US" altLang="ko-KR" dirty="0"/>
            </a:p>
            <a:p>
              <a:br>
                <a:rPr kumimoji="1" lang="en-US" altLang="ko-KR" dirty="0"/>
              </a:br>
              <a:r>
                <a:rPr kumimoji="1" lang="ko-KR" altLang="en-US" dirty="0"/>
                <a:t>그는 </a:t>
              </a:r>
              <a:r>
                <a:rPr kumimoji="1" lang="en-US" altLang="ko-KR" dirty="0"/>
                <a:t>JTBC</a:t>
              </a:r>
              <a:r>
                <a:rPr kumimoji="1" lang="ko-KR" altLang="en-US" dirty="0"/>
                <a:t> 밥을 먹으러 가</a:t>
              </a:r>
              <a:endParaRPr kumimoji="1" lang="en-US" altLang="ko-KR" dirty="0"/>
            </a:p>
            <a:p>
              <a:br>
                <a:rPr kumimoji="1" lang="en-US" altLang="ko-KR" dirty="0"/>
              </a:br>
              <a:r>
                <a:rPr kumimoji="1" lang="ko-KR" altLang="en-US" dirty="0"/>
                <a:t>새해를 맞아 </a:t>
              </a:r>
              <a:r>
                <a:rPr kumimoji="1" lang="ko-KR" altLang="en-US" dirty="0" err="1"/>
                <a:t>친구랑</a:t>
              </a:r>
              <a:r>
                <a:rPr kumimoji="1" lang="ko-KR" altLang="en-US" dirty="0"/>
                <a:t> 삼겹살을 먹으러 갔어</a:t>
              </a:r>
              <a:endParaRPr kumimoji="1" lang="en-US" altLang="ko-KR" dirty="0"/>
            </a:p>
            <a:p>
              <a:br>
                <a:rPr kumimoji="1" lang="en-US" altLang="ko-KR" dirty="0"/>
              </a:br>
              <a:r>
                <a:rPr kumimoji="1" lang="ko-KR" altLang="en-US" dirty="0"/>
                <a:t>그는 그 밥을 먹진 않았어</a:t>
              </a:r>
              <a:endParaRPr kumimoji="1" lang="en-US" altLang="ko-KR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32F3AFE-72B1-35A3-4E40-1F5DF761C098}"/>
                </a:ext>
              </a:extLst>
            </p:cNvPr>
            <p:cNvSpPr txBox="1"/>
            <p:nvPr/>
          </p:nvSpPr>
          <p:spPr>
            <a:xfrm>
              <a:off x="7736029" y="1819467"/>
              <a:ext cx="7457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800" b="1" dirty="0"/>
                <a:t>If….</a:t>
              </a:r>
              <a:endParaRPr kumimoji="1" lang="ko-KR" altLang="en-US" sz="2800" b="1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0DA1730-CCB1-1396-573D-B78CB0A7FBAA}"/>
                </a:ext>
              </a:extLst>
            </p:cNvPr>
            <p:cNvSpPr/>
            <p:nvPr/>
          </p:nvSpPr>
          <p:spPr>
            <a:xfrm>
              <a:off x="7811333" y="4361649"/>
              <a:ext cx="448747" cy="7411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CBCB538-8105-6AB0-9E55-CC0B6FC2FA29}"/>
                </a:ext>
              </a:extLst>
            </p:cNvPr>
            <p:cNvSpPr/>
            <p:nvPr/>
          </p:nvSpPr>
          <p:spPr>
            <a:xfrm>
              <a:off x="7820651" y="3255722"/>
              <a:ext cx="448747" cy="7411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B70D78D-1C7D-0BDD-B9F9-C9E09E30D506}"/>
                </a:ext>
              </a:extLst>
            </p:cNvPr>
            <p:cNvSpPr/>
            <p:nvPr/>
          </p:nvSpPr>
          <p:spPr>
            <a:xfrm>
              <a:off x="7820651" y="5430518"/>
              <a:ext cx="448747" cy="7411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오른쪽 화살표[R] 19">
              <a:extLst>
                <a:ext uri="{FF2B5EF4-FFF2-40B4-BE49-F238E27FC236}">
                  <a16:creationId xmlns:a16="http://schemas.microsoft.com/office/drawing/2014/main" id="{4BA5CD2A-5858-E22A-0AC1-1A9DFC35CF4B}"/>
                </a:ext>
              </a:extLst>
            </p:cNvPr>
            <p:cNvSpPr/>
            <p:nvPr/>
          </p:nvSpPr>
          <p:spPr>
            <a:xfrm>
              <a:off x="7736029" y="6010380"/>
              <a:ext cx="561782" cy="25275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AFFD6D3-F91D-1573-6C40-6C806C2D1CA6}"/>
                </a:ext>
              </a:extLst>
            </p:cNvPr>
            <p:cNvSpPr txBox="1"/>
            <p:nvPr/>
          </p:nvSpPr>
          <p:spPr>
            <a:xfrm>
              <a:off x="8457649" y="5809480"/>
              <a:ext cx="22123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b="1" dirty="0"/>
                <a:t>다음과 같은 문장은</a:t>
              </a:r>
              <a:endParaRPr kumimoji="1" lang="en-US" altLang="ko-KR" b="1" dirty="0"/>
            </a:p>
            <a:p>
              <a:r>
                <a:rPr kumimoji="1" lang="en-US" altLang="ko-KR" b="1" dirty="0"/>
                <a:t>‘S-BERT’</a:t>
              </a:r>
              <a:r>
                <a:rPr kumimoji="1" lang="ko-KR" altLang="en-US" b="1" dirty="0"/>
                <a:t>가 유리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47938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4378" y="453947"/>
            <a:ext cx="80403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300" dirty="0">
                <a:solidFill>
                  <a:schemeClr val="accent1"/>
                </a:solidFill>
              </a:rPr>
              <a:t>Sentence BERT</a:t>
            </a:r>
            <a:endParaRPr lang="ko-KR" altLang="en-US" sz="44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>
            <a:cxnSpLocks/>
          </p:cNvCxnSpPr>
          <p:nvPr/>
        </p:nvCxnSpPr>
        <p:spPr>
          <a:xfrm>
            <a:off x="0" y="6737685"/>
            <a:ext cx="12204378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14:cNvPr>
              <p14:cNvContentPartPr/>
              <p14:nvPr/>
            </p14:nvContentPartPr>
            <p14:xfrm>
              <a:off x="9397631" y="6507169"/>
              <a:ext cx="2689920" cy="1278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4991" y="6444169"/>
                <a:ext cx="2815560" cy="25344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그림 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53171FF8-8E37-7641-8D69-456609CFEF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36" b="-2467"/>
          <a:stretch/>
        </p:blipFill>
        <p:spPr>
          <a:xfrm>
            <a:off x="144378" y="1765653"/>
            <a:ext cx="5273928" cy="34885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0CD75A-99D4-7C75-A3A7-3583D8743320}"/>
              </a:ext>
            </a:extLst>
          </p:cNvPr>
          <p:cNvSpPr txBox="1"/>
          <p:nvPr/>
        </p:nvSpPr>
        <p:spPr>
          <a:xfrm>
            <a:off x="6095996" y="2638293"/>
            <a:ext cx="57708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한국어 특화 모델</a:t>
            </a:r>
            <a:b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기존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Ko-Sentence-BERT-SKTBERT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참고</a:t>
            </a:r>
            <a:b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문장과 문단을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768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차원의 밀집 벡터 공간으로 매핑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2114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4378" y="453947"/>
            <a:ext cx="54618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-300" dirty="0">
                <a:solidFill>
                  <a:schemeClr val="accent1"/>
                </a:solidFill>
              </a:rPr>
              <a:t>자연어 처리 </a:t>
            </a:r>
            <a:r>
              <a:rPr lang="en-US" altLang="ko-KR" sz="4400" b="1" spc="-300" dirty="0">
                <a:solidFill>
                  <a:schemeClr val="accent1"/>
                </a:solidFill>
              </a:rPr>
              <a:t>( NLP) </a:t>
            </a:r>
            <a:r>
              <a:rPr lang="ko-KR" altLang="en-US" sz="4400" b="1" spc="-300" dirty="0">
                <a:solidFill>
                  <a:schemeClr val="accent1"/>
                </a:solidFill>
              </a:rPr>
              <a:t>란</a:t>
            </a:r>
            <a:r>
              <a:rPr lang="en-US" altLang="ko-KR" sz="4400" b="1" spc="-300" dirty="0">
                <a:solidFill>
                  <a:schemeClr val="accent1"/>
                </a:solidFill>
              </a:rPr>
              <a:t>?</a:t>
            </a:r>
            <a:endParaRPr lang="ko-KR" altLang="en-US" sz="44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>
            <a:cxnSpLocks/>
          </p:cNvCxnSpPr>
          <p:nvPr/>
        </p:nvCxnSpPr>
        <p:spPr>
          <a:xfrm>
            <a:off x="0" y="6737685"/>
            <a:ext cx="12204378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14:cNvPr>
              <p14:cNvContentPartPr/>
              <p14:nvPr/>
            </p14:nvContentPartPr>
            <p14:xfrm>
              <a:off x="9397631" y="6507169"/>
              <a:ext cx="2689920" cy="1278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4991" y="6444169"/>
                <a:ext cx="2815560" cy="25344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6F23314-D996-5CE6-9E4D-5E04420C9086}"/>
              </a:ext>
            </a:extLst>
          </p:cNvPr>
          <p:cNvSpPr txBox="1"/>
          <p:nvPr/>
        </p:nvSpPr>
        <p:spPr>
          <a:xfrm>
            <a:off x="144378" y="3135683"/>
            <a:ext cx="8348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latinLnBrk="0">
              <a:buNone/>
            </a:pPr>
            <a:r>
              <a:rPr lang="ko-KR" altLang="en-US" sz="1800" b="0" i="0" kern="1200" dirty="0">
                <a:effectLst/>
                <a:latin typeface="+mn-lt"/>
                <a:ea typeface="+mn-ea"/>
                <a:cs typeface="+mn-cs"/>
              </a:rPr>
              <a:t>컴퓨터가 인간의 </a:t>
            </a:r>
            <a:r>
              <a:rPr lang="ko-KR" altLang="en-US" sz="1800" b="0" i="0" kern="12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언어를</a:t>
            </a:r>
            <a:r>
              <a:rPr lang="ko-KR" altLang="en-US" sz="1800" b="0" i="0" kern="1200" dirty="0">
                <a:effectLst/>
                <a:latin typeface="+mn-lt"/>
                <a:ea typeface="+mn-ea"/>
                <a:cs typeface="+mn-cs"/>
              </a:rPr>
              <a:t> 이해</a:t>
            </a:r>
            <a:r>
              <a:rPr lang="en-US" altLang="ko-KR" sz="1800" b="0" i="0" kern="1200" dirty="0"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800" b="0" i="0" kern="1200" dirty="0">
                <a:effectLst/>
                <a:latin typeface="+mn-lt"/>
                <a:ea typeface="+mn-ea"/>
                <a:cs typeface="+mn-cs"/>
              </a:rPr>
              <a:t>생성</a:t>
            </a:r>
            <a:r>
              <a:rPr lang="en-US" altLang="ko-KR" sz="1800" b="0" i="0" kern="1200" dirty="0"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800" b="0" i="0" kern="1200" dirty="0">
                <a:effectLst/>
                <a:latin typeface="+mn-lt"/>
                <a:ea typeface="+mn-ea"/>
                <a:cs typeface="+mn-cs"/>
              </a:rPr>
              <a:t>조작할 수 있도록 해주는 인공지능의 한 분야</a:t>
            </a:r>
            <a:endParaRPr lang="en-US" altLang="ko-KR" sz="1800" kern="12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14696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4378" y="453947"/>
            <a:ext cx="80403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300" dirty="0">
                <a:solidFill>
                  <a:schemeClr val="accent1"/>
                </a:solidFill>
              </a:rPr>
              <a:t>Sentence BERT</a:t>
            </a:r>
            <a:endParaRPr lang="ko-KR" altLang="en-US" sz="44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>
            <a:cxnSpLocks/>
          </p:cNvCxnSpPr>
          <p:nvPr/>
        </p:nvCxnSpPr>
        <p:spPr>
          <a:xfrm>
            <a:off x="0" y="6737685"/>
            <a:ext cx="12204378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14:cNvPr>
              <p14:cNvContentPartPr/>
              <p14:nvPr/>
            </p14:nvContentPartPr>
            <p14:xfrm>
              <a:off x="9397631" y="6507169"/>
              <a:ext cx="2689920" cy="1278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4991" y="6444169"/>
                <a:ext cx="2815560" cy="25344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그림 1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EC4C5EB5-E7E9-82A1-5F02-C090E53E7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660" y="1444260"/>
            <a:ext cx="6772672" cy="40095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A8385F-5F50-5E05-158A-463CE9011DCD}"/>
              </a:ext>
            </a:extLst>
          </p:cNvPr>
          <p:cNvSpPr txBox="1"/>
          <p:nvPr/>
        </p:nvSpPr>
        <p:spPr>
          <a:xfrm>
            <a:off x="5214820" y="5838950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Embedding </a:t>
            </a:r>
            <a:r>
              <a:rPr kumimoji="1" lang="ko-Kore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34566242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4378" y="453947"/>
            <a:ext cx="80403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300" dirty="0">
                <a:solidFill>
                  <a:schemeClr val="accent1"/>
                </a:solidFill>
              </a:rPr>
              <a:t>CHATBOT  that warms your heart </a:t>
            </a:r>
            <a:endParaRPr lang="ko-KR" altLang="en-US" sz="44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>
            <a:cxnSpLocks/>
          </p:cNvCxnSpPr>
          <p:nvPr/>
        </p:nvCxnSpPr>
        <p:spPr>
          <a:xfrm>
            <a:off x="0" y="6737685"/>
            <a:ext cx="12204378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14:cNvPr>
              <p14:cNvContentPartPr/>
              <p14:nvPr/>
            </p14:nvContentPartPr>
            <p14:xfrm>
              <a:off x="9397631" y="6507169"/>
              <a:ext cx="2689920" cy="1278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4991" y="6444169"/>
                <a:ext cx="2815560" cy="25344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2" descr="Generated by DALL·E">
            <a:extLst>
              <a:ext uri="{FF2B5EF4-FFF2-40B4-BE49-F238E27FC236}">
                <a16:creationId xmlns:a16="http://schemas.microsoft.com/office/drawing/2014/main" id="{A78B6980-2A4E-522C-77B7-B0A1E062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78" y="1607439"/>
            <a:ext cx="4388711" cy="438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32253808-66E8-75A3-64D8-CB35F75D5D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074" y="1611354"/>
            <a:ext cx="6678834" cy="27440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215088-E8E6-DE41-CC23-670DE0DB7773}"/>
              </a:ext>
            </a:extLst>
          </p:cNvPr>
          <p:cNvSpPr txBox="1"/>
          <p:nvPr/>
        </p:nvSpPr>
        <p:spPr>
          <a:xfrm>
            <a:off x="6174378" y="5069507"/>
            <a:ext cx="5051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지친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여러분의 마음을 따뜻하게 </a:t>
            </a:r>
            <a:r>
              <a:rPr kumimoji="1" lang="ko-KR" altLang="en-US">
                <a:latin typeface="Malgun Gothic" panose="020B0503020000020004" pitchFamily="34" charset="-127"/>
                <a:ea typeface="Malgun Gothic" panose="020B0503020000020004" pitchFamily="34" charset="-127"/>
              </a:rPr>
              <a:t>품는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CHATBOT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484894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4378" y="453947"/>
            <a:ext cx="80403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-300" dirty="0" err="1">
                <a:solidFill>
                  <a:schemeClr val="accent1"/>
                </a:solidFill>
              </a:rPr>
              <a:t>전처리</a:t>
            </a:r>
            <a:endParaRPr lang="ko-KR" altLang="en-US" sz="44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>
            <a:cxnSpLocks/>
          </p:cNvCxnSpPr>
          <p:nvPr/>
        </p:nvCxnSpPr>
        <p:spPr>
          <a:xfrm>
            <a:off x="0" y="6737685"/>
            <a:ext cx="12204378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14:cNvPr>
              <p14:cNvContentPartPr/>
              <p14:nvPr/>
            </p14:nvContentPartPr>
            <p14:xfrm>
              <a:off x="9397631" y="6507169"/>
              <a:ext cx="2689920" cy="1278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4991" y="6444169"/>
                <a:ext cx="2815560" cy="25344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그림 1" descr="스크린샷, 텍스트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AF5A672E-5D1F-F10A-3D0A-943A8FF65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14" y="1699781"/>
            <a:ext cx="9858563" cy="35920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CC03E3-6C71-8BDD-33A9-93BA2BE63D06}"/>
              </a:ext>
            </a:extLst>
          </p:cNvPr>
          <p:cNvSpPr txBox="1"/>
          <p:nvPr/>
        </p:nvSpPr>
        <p:spPr>
          <a:xfrm>
            <a:off x="5380094" y="5674720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NaN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값 처리</a:t>
            </a:r>
            <a:endParaRPr kumimoji="1" lang="ko-Kore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20657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4378" y="453947"/>
            <a:ext cx="80403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-300" dirty="0" err="1">
                <a:solidFill>
                  <a:schemeClr val="accent1"/>
                </a:solidFill>
              </a:rPr>
              <a:t>전처리</a:t>
            </a:r>
            <a:endParaRPr lang="ko-KR" altLang="en-US" sz="44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>
            <a:cxnSpLocks/>
          </p:cNvCxnSpPr>
          <p:nvPr/>
        </p:nvCxnSpPr>
        <p:spPr>
          <a:xfrm>
            <a:off x="0" y="6737685"/>
            <a:ext cx="12204378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14:cNvPr>
              <p14:cNvContentPartPr/>
              <p14:nvPr/>
            </p14:nvContentPartPr>
            <p14:xfrm>
              <a:off x="9397631" y="6507169"/>
              <a:ext cx="2689920" cy="1278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4991" y="6444169"/>
                <a:ext cx="2815560" cy="25344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그림 1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EFE9DD64-0D19-3FC5-5E0D-B965EC87B2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264" y="1764918"/>
            <a:ext cx="8968228" cy="404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205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4378" y="453947"/>
            <a:ext cx="80403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-300" dirty="0" err="1">
                <a:solidFill>
                  <a:schemeClr val="accent1"/>
                </a:solidFill>
              </a:rPr>
              <a:t>전처리</a:t>
            </a:r>
            <a:endParaRPr lang="ko-KR" altLang="en-US" sz="44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>
            <a:cxnSpLocks/>
          </p:cNvCxnSpPr>
          <p:nvPr/>
        </p:nvCxnSpPr>
        <p:spPr>
          <a:xfrm>
            <a:off x="0" y="6737685"/>
            <a:ext cx="12204378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14:cNvPr>
              <p14:cNvContentPartPr/>
              <p14:nvPr/>
            </p14:nvContentPartPr>
            <p14:xfrm>
              <a:off x="9397631" y="6507169"/>
              <a:ext cx="2689920" cy="1278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4991" y="6444169"/>
                <a:ext cx="2815560" cy="25344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그림 1" descr="텍스트, 소프트웨어, 멀티미디어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57D64FB0-6DA3-01B5-0A5B-39A4827EA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732" y="1814796"/>
            <a:ext cx="10113292" cy="394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991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4378" y="453947"/>
            <a:ext cx="80403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-300" dirty="0">
                <a:solidFill>
                  <a:schemeClr val="accent1"/>
                </a:solidFill>
              </a:rPr>
              <a:t>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>
            <a:cxnSpLocks/>
          </p:cNvCxnSpPr>
          <p:nvPr/>
        </p:nvCxnSpPr>
        <p:spPr>
          <a:xfrm>
            <a:off x="0" y="6737685"/>
            <a:ext cx="12204378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14:cNvPr>
              <p14:cNvContentPartPr/>
              <p14:nvPr/>
            </p14:nvContentPartPr>
            <p14:xfrm>
              <a:off x="9397631" y="6507169"/>
              <a:ext cx="2689920" cy="1278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4991" y="6444169"/>
                <a:ext cx="2815560" cy="25344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그림 1" descr="텍스트, 소프트웨어, 멀티미디어 소프트웨어, 폰트이(가) 표시된 사진&#10;&#10;자동 생성된 설명">
            <a:extLst>
              <a:ext uri="{FF2B5EF4-FFF2-40B4-BE49-F238E27FC236}">
                <a16:creationId xmlns:a16="http://schemas.microsoft.com/office/drawing/2014/main" id="{9B9C630A-7F92-E4BA-F8F0-DD8D2BCE71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96" y="1989923"/>
            <a:ext cx="10112400" cy="359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0241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4378" y="453947"/>
            <a:ext cx="80403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-300" dirty="0">
                <a:solidFill>
                  <a:schemeClr val="accent1"/>
                </a:solidFill>
              </a:rPr>
              <a:t>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>
            <a:cxnSpLocks/>
          </p:cNvCxnSpPr>
          <p:nvPr/>
        </p:nvCxnSpPr>
        <p:spPr>
          <a:xfrm>
            <a:off x="0" y="6737685"/>
            <a:ext cx="12204378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14:cNvPr>
              <p14:cNvContentPartPr/>
              <p14:nvPr/>
            </p14:nvContentPartPr>
            <p14:xfrm>
              <a:off x="9397631" y="6507169"/>
              <a:ext cx="2689920" cy="1278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4991" y="6444169"/>
                <a:ext cx="2815560" cy="25344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그림 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F74FA44-2D4A-1B9A-9378-5DF202289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947" y="1539159"/>
            <a:ext cx="7280862" cy="449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750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4378" y="453947"/>
            <a:ext cx="80403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-300" dirty="0">
                <a:solidFill>
                  <a:schemeClr val="accent1"/>
                </a:solidFill>
              </a:rPr>
              <a:t>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>
            <a:cxnSpLocks/>
          </p:cNvCxnSpPr>
          <p:nvPr/>
        </p:nvCxnSpPr>
        <p:spPr>
          <a:xfrm>
            <a:off x="0" y="6737685"/>
            <a:ext cx="12204378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14:cNvPr>
              <p14:cNvContentPartPr/>
              <p14:nvPr/>
            </p14:nvContentPartPr>
            <p14:xfrm>
              <a:off x="9397631" y="6507169"/>
              <a:ext cx="2689920" cy="1278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4991" y="6444169"/>
                <a:ext cx="2815560" cy="25344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그림 1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95D5132B-6BA3-B434-BB56-045EF545B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479" y="1177334"/>
            <a:ext cx="5515034" cy="522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593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/>
          <p:nvPr/>
        </p:nvSpPr>
        <p:spPr>
          <a:xfrm>
            <a:off x="2770410" y="2644170"/>
            <a:ext cx="665118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600" dirty="0">
                <a:solidFill>
                  <a:prstClr val="white"/>
                </a:solidFill>
                <a:latin typeface="Pretendard Black"/>
              </a:rPr>
              <a:t>감사합니다</a:t>
            </a:r>
            <a:r>
              <a:rPr lang="en-US" altLang="ko-KR" sz="9600" dirty="0">
                <a:solidFill>
                  <a:prstClr val="white"/>
                </a:solidFill>
                <a:latin typeface="Pretendard Black"/>
              </a:rPr>
              <a:t>.</a:t>
            </a:r>
            <a:endParaRPr kumimoji="0" lang="ko-KR" altLang="en-US" sz="96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Black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7252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4378" y="453947"/>
            <a:ext cx="80403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-300" dirty="0">
                <a:solidFill>
                  <a:schemeClr val="accent1"/>
                </a:solidFill>
              </a:rPr>
              <a:t>워드 </a:t>
            </a:r>
            <a:r>
              <a:rPr lang="ko-KR" altLang="en-US" sz="4400" b="1" spc="-300" dirty="0" err="1">
                <a:solidFill>
                  <a:schemeClr val="accent1"/>
                </a:solidFill>
              </a:rPr>
              <a:t>임베딩</a:t>
            </a:r>
            <a:r>
              <a:rPr lang="en-US" altLang="ko-KR" sz="4400" b="1" spc="-300" dirty="0">
                <a:solidFill>
                  <a:schemeClr val="accent1"/>
                </a:solidFill>
              </a:rPr>
              <a:t>(word Embedding)</a:t>
            </a:r>
            <a:endParaRPr lang="ko-KR" altLang="en-US" sz="44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>
            <a:cxnSpLocks/>
          </p:cNvCxnSpPr>
          <p:nvPr/>
        </p:nvCxnSpPr>
        <p:spPr>
          <a:xfrm>
            <a:off x="0" y="6737685"/>
            <a:ext cx="12204378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14:cNvPr>
              <p14:cNvContentPartPr/>
              <p14:nvPr/>
            </p14:nvContentPartPr>
            <p14:xfrm>
              <a:off x="9397631" y="6507169"/>
              <a:ext cx="2689920" cy="1278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4991" y="6444169"/>
                <a:ext cx="2815560" cy="2534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D173E35-1CE6-4919-4120-A6F04C8AEF9C}"/>
              </a:ext>
            </a:extLst>
          </p:cNvPr>
          <p:cNvSpPr txBox="1"/>
          <p:nvPr/>
        </p:nvSpPr>
        <p:spPr>
          <a:xfrm>
            <a:off x="1365382" y="3157233"/>
            <a:ext cx="31617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1800" dirty="0"/>
              <a:t>컴퓨터가 단어를 이해하고 </a:t>
            </a:r>
            <a:r>
              <a:rPr lang="en-US" altLang="ko-KR" sz="1800" dirty="0"/>
              <a:t>, </a:t>
            </a:r>
          </a:p>
          <a:p>
            <a:pPr marL="0" indent="0">
              <a:buNone/>
            </a:pPr>
            <a:r>
              <a:rPr lang="ko-KR" altLang="en-US" sz="1800" dirty="0"/>
              <a:t>효율적으로 처리할 수 있도록 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단어를 벡터화 하는 기술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3326CCD-F9DD-3F8D-05FB-E732C77B9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635" y="1914076"/>
            <a:ext cx="5209164" cy="433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62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4378" y="453947"/>
            <a:ext cx="80403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-300" dirty="0">
                <a:solidFill>
                  <a:schemeClr val="accent1"/>
                </a:solidFill>
              </a:rPr>
              <a:t>희소표현   </a:t>
            </a:r>
            <a:r>
              <a:rPr lang="en-US" altLang="ko-KR" sz="4400" b="1" spc="-300" dirty="0">
                <a:solidFill>
                  <a:schemeClr val="accent1"/>
                </a:solidFill>
              </a:rPr>
              <a:t>VS   </a:t>
            </a:r>
            <a:r>
              <a:rPr lang="ko-KR" altLang="en-US" sz="4400" b="1" spc="-300" dirty="0">
                <a:solidFill>
                  <a:schemeClr val="accent1"/>
                </a:solidFill>
              </a:rPr>
              <a:t>밀짚표현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>
            <a:cxnSpLocks/>
          </p:cNvCxnSpPr>
          <p:nvPr/>
        </p:nvCxnSpPr>
        <p:spPr>
          <a:xfrm>
            <a:off x="0" y="6737685"/>
            <a:ext cx="12204378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14:cNvPr>
              <p14:cNvContentPartPr/>
              <p14:nvPr/>
            </p14:nvContentPartPr>
            <p14:xfrm>
              <a:off x="9397631" y="6507169"/>
              <a:ext cx="2689920" cy="1278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4991" y="6444169"/>
                <a:ext cx="2815560" cy="25344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76B03372-26FE-02FD-EDC1-5E567507329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/>
              <a:t>	</a:t>
            </a:r>
            <a:r>
              <a:rPr lang="ko-KR" altLang="en-US" sz="1400" dirty="0"/>
              <a:t>표현하고자 하는 단어 인덱스만 </a:t>
            </a:r>
            <a:r>
              <a:rPr lang="en-US" altLang="ko-KR" sz="1400" dirty="0"/>
              <a:t>1 (</a:t>
            </a:r>
            <a:r>
              <a:rPr lang="ko-KR" altLang="en-US" sz="1400" dirty="0"/>
              <a:t>공간낭비</a:t>
            </a:r>
            <a:r>
              <a:rPr lang="en-US" altLang="ko-KR" sz="1400" dirty="0"/>
              <a:t>) 		 </a:t>
            </a:r>
            <a:r>
              <a:rPr lang="ko-KR" altLang="en-US" sz="1400" dirty="0"/>
              <a:t>사용자가 벡터의 차원 설정</a:t>
            </a:r>
            <a:r>
              <a:rPr lang="en-US" altLang="ko-KR" sz="1400" dirty="0"/>
              <a:t>,</a:t>
            </a:r>
            <a:r>
              <a:rPr lang="ko-KR" altLang="en-US" sz="1400" dirty="0"/>
              <a:t> 인덱스 값들이 실수</a:t>
            </a:r>
            <a:r>
              <a:rPr lang="en-US" altLang="ko-KR" sz="1400" dirty="0"/>
              <a:t>	  	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400" dirty="0"/>
              <a:t>				(</a:t>
            </a:r>
            <a:r>
              <a:rPr lang="ko-KR" altLang="en-US" sz="1400" dirty="0"/>
              <a:t>워드 </a:t>
            </a:r>
            <a:r>
              <a:rPr lang="ko-KR" altLang="en-US" sz="1400" dirty="0" err="1"/>
              <a:t>임베딩은</a:t>
            </a:r>
            <a:r>
              <a:rPr lang="ko-KR" altLang="en-US" sz="1400" dirty="0"/>
              <a:t> 밀집 표현 사용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0FDF4E9-7CAD-1213-CFFE-553C65D78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065" y="1671835"/>
            <a:ext cx="5172797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97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4378" y="453947"/>
            <a:ext cx="80403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300" dirty="0">
                <a:solidFill>
                  <a:schemeClr val="accent1"/>
                </a:solidFill>
              </a:rPr>
              <a:t>Word2Vec</a:t>
            </a:r>
            <a:endParaRPr lang="ko-KR" altLang="en-US" sz="44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>
            <a:cxnSpLocks/>
          </p:cNvCxnSpPr>
          <p:nvPr/>
        </p:nvCxnSpPr>
        <p:spPr>
          <a:xfrm>
            <a:off x="0" y="6737685"/>
            <a:ext cx="12204378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14:cNvPr>
              <p14:cNvContentPartPr/>
              <p14:nvPr/>
            </p14:nvContentPartPr>
            <p14:xfrm>
              <a:off x="9397631" y="6507169"/>
              <a:ext cx="2689920" cy="1278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4991" y="6444169"/>
                <a:ext cx="2815560" cy="2534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02E0AADD-AD4E-F903-6AF8-4F2012560590}"/>
              </a:ext>
            </a:extLst>
          </p:cNvPr>
          <p:cNvSpPr txBox="1">
            <a:spLocks/>
          </p:cNvSpPr>
          <p:nvPr/>
        </p:nvSpPr>
        <p:spPr>
          <a:xfrm>
            <a:off x="144378" y="2122123"/>
            <a:ext cx="10837387" cy="344930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워드 </a:t>
            </a:r>
            <a:r>
              <a:rPr lang="ko-KR" altLang="en-US" sz="18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임베딩에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기반하여 각 단어 간의 유사도를 </a:t>
            </a:r>
            <a:r>
              <a:rPr lang="ko-KR" altLang="en-US" sz="18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벡터화하여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해당 단어의 의미를 수치화 </a:t>
            </a:r>
            <a:endParaRPr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할 수 있는 알고리즘</a:t>
            </a:r>
            <a:endParaRPr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단어를 </a:t>
            </a:r>
            <a:r>
              <a:rPr lang="ko-KR" altLang="en-US" sz="18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랜덤한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값으로 변환하는 밀집벡터 변환</a:t>
            </a:r>
            <a:endParaRPr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>
                <a:solidFill>
                  <a:srgbClr val="2429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인공 신경망의 가중치를 학습하는 것과 같은 방식으로 단어 벡터를 학습하는 방법을 사용</a:t>
            </a:r>
            <a:endParaRPr lang="ko-KR" altLang="en-US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4408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44378" y="453947"/>
            <a:ext cx="80403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300" dirty="0">
                <a:solidFill>
                  <a:schemeClr val="accent1"/>
                </a:solidFill>
              </a:rPr>
              <a:t>Word2Vec  </a:t>
            </a:r>
            <a:r>
              <a:rPr lang="ko-KR" altLang="en-US" sz="4400" b="1" spc="-300" dirty="0">
                <a:solidFill>
                  <a:schemeClr val="accent1"/>
                </a:solidFill>
              </a:rPr>
              <a:t>학습방식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>
            <a:cxnSpLocks/>
          </p:cNvCxnSpPr>
          <p:nvPr/>
        </p:nvCxnSpPr>
        <p:spPr>
          <a:xfrm>
            <a:off x="0" y="6737685"/>
            <a:ext cx="12204378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455964" y="1737403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1,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556907" y="3516291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14:cNvPr>
              <p14:cNvContentPartPr/>
              <p14:nvPr/>
            </p14:nvContentPartPr>
            <p14:xfrm>
              <a:off x="9397631" y="6507169"/>
              <a:ext cx="2689920" cy="1278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BBF8098-EBEC-6777-8132-60AFFD8FAB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4991" y="6444169"/>
                <a:ext cx="2815560" cy="2534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095E491-4BC1-D240-4784-97DDF4A6145C}"/>
              </a:ext>
            </a:extLst>
          </p:cNvPr>
          <p:cNvSpPr txBox="1">
            <a:spLocks/>
          </p:cNvSpPr>
          <p:nvPr/>
        </p:nvSpPr>
        <p:spPr>
          <a:xfrm>
            <a:off x="344602" y="2215777"/>
            <a:ext cx="4836184" cy="31858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1.CBOW </a:t>
            </a:r>
            <a:r>
              <a:rPr lang="en-US" altLang="ko-KR" sz="1800" dirty="0">
                <a:solidFill>
                  <a:srgbClr val="24292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(Continuous Bag of Words)</a:t>
            </a:r>
            <a:endParaRPr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주변 단어들을 입력으로 중간의 타겟 단어를 예측하는 방법</a:t>
            </a:r>
            <a:endParaRPr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2.SKIP-GRAM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중간의 타겟 단어를 입력으로 주변 단어들을 예측하는 방법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AD8B654-1191-895C-466B-30C9DB738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664" y="1990165"/>
            <a:ext cx="5549136" cy="363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79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1520</TotalTime>
  <Words>1847</Words>
  <Application>Microsoft Macintosh PowerPoint</Application>
  <PresentationFormat>와이드스크린</PresentationFormat>
  <Paragraphs>441</Paragraphs>
  <Slides>58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7" baseType="lpstr">
      <vt:lpstr>-apple-system</vt:lpstr>
      <vt:lpstr>Malgun Gothic</vt:lpstr>
      <vt:lpstr>Malgun Gothic</vt:lpstr>
      <vt:lpstr>Noto Sans KR</vt:lpstr>
      <vt:lpstr>Pretendard</vt:lpstr>
      <vt:lpstr>Pretendard Black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[학부생]장정우</cp:lastModifiedBy>
  <cp:revision>74</cp:revision>
  <dcterms:created xsi:type="dcterms:W3CDTF">2022-08-03T01:14:38Z</dcterms:created>
  <dcterms:modified xsi:type="dcterms:W3CDTF">2024-01-03T01:03:02Z</dcterms:modified>
</cp:coreProperties>
</file>